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66" r:id="rId5"/>
    <p:sldId id="265" r:id="rId6"/>
    <p:sldId id="267" r:id="rId7"/>
    <p:sldId id="271" r:id="rId8"/>
    <p:sldId id="270" r:id="rId9"/>
    <p:sldId id="272" r:id="rId10"/>
    <p:sldId id="269" r:id="rId11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ptos" panose="020B00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11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9FF84A-8C9C-4EF4-9B2E-303956DEC35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2F851737-328D-4309-A864-374BB5C6222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The aim of this thesis is to develop and or implement an </a:t>
          </a:r>
          <a:r>
            <a:rPr lang="en-GB" b="1" dirty="0"/>
            <a:t>Object Detection</a:t>
          </a:r>
          <a:r>
            <a:rPr lang="en-GB" dirty="0"/>
            <a:t> and</a:t>
          </a:r>
          <a:r>
            <a:rPr lang="en-GB" b="1" dirty="0"/>
            <a:t> Tracking </a:t>
          </a:r>
          <a:r>
            <a:rPr lang="en-GB" dirty="0"/>
            <a:t>architecture</a:t>
          </a:r>
          <a:r>
            <a:rPr lang="en-GB" b="1" dirty="0"/>
            <a:t> </a:t>
          </a:r>
          <a:r>
            <a:rPr lang="en-GB" dirty="0"/>
            <a:t>for 4D RADAR, for enhanced Autonomous vehicle perception. </a:t>
          </a:r>
          <a:endParaRPr lang="en-US" dirty="0"/>
        </a:p>
      </dgm:t>
    </dgm:pt>
    <dgm:pt modelId="{363C354E-0C6B-4AEE-BAD5-B9E72C53D053}" type="parTrans" cxnId="{22CAE7E0-C74D-49CF-AC1B-57ABC307F6EF}">
      <dgm:prSet/>
      <dgm:spPr/>
      <dgm:t>
        <a:bodyPr/>
        <a:lstStyle/>
        <a:p>
          <a:endParaRPr lang="en-US"/>
        </a:p>
      </dgm:t>
    </dgm:pt>
    <dgm:pt modelId="{8DD1335D-162C-4F74-85EB-E3F96AAE5DB7}" type="sibTrans" cxnId="{22CAE7E0-C74D-49CF-AC1B-57ABC307F6EF}">
      <dgm:prSet/>
      <dgm:spPr/>
      <dgm:t>
        <a:bodyPr/>
        <a:lstStyle/>
        <a:p>
          <a:endParaRPr lang="en-US"/>
        </a:p>
      </dgm:t>
    </dgm:pt>
    <dgm:pt modelId="{F7C1AD66-0594-42B3-AF51-D71E542AD67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Create a UI for visualizing the detections during model evaluation.</a:t>
          </a:r>
          <a:endParaRPr lang="en-US"/>
        </a:p>
      </dgm:t>
    </dgm:pt>
    <dgm:pt modelId="{D3810CE1-08D7-4B17-848D-246759C6A0DD}" type="parTrans" cxnId="{15F72220-F692-422C-B89B-8C0255C11A6F}">
      <dgm:prSet/>
      <dgm:spPr/>
      <dgm:t>
        <a:bodyPr/>
        <a:lstStyle/>
        <a:p>
          <a:endParaRPr lang="en-US"/>
        </a:p>
      </dgm:t>
    </dgm:pt>
    <dgm:pt modelId="{DD8ED1E7-1E63-42F6-A8EF-7C51FB5F67AA}" type="sibTrans" cxnId="{15F72220-F692-422C-B89B-8C0255C11A6F}">
      <dgm:prSet/>
      <dgm:spPr/>
      <dgm:t>
        <a:bodyPr/>
        <a:lstStyle/>
        <a:p>
          <a:endParaRPr lang="en-US"/>
        </a:p>
      </dgm:t>
    </dgm:pt>
    <dgm:pt modelId="{B68DFD49-A14C-416A-8940-0EF7AB4071ED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Preform experiments on various model configurations.</a:t>
          </a:r>
          <a:endParaRPr lang="en-US"/>
        </a:p>
      </dgm:t>
    </dgm:pt>
    <dgm:pt modelId="{49D0A2EA-3270-4243-8165-174B00ABB217}" type="parTrans" cxnId="{3396E66F-2B46-4795-982A-DA3ECC296A73}">
      <dgm:prSet/>
      <dgm:spPr/>
      <dgm:t>
        <a:bodyPr/>
        <a:lstStyle/>
        <a:p>
          <a:endParaRPr lang="en-US"/>
        </a:p>
      </dgm:t>
    </dgm:pt>
    <dgm:pt modelId="{3B7B7398-27CE-4FB7-9E30-CC1267A03A4A}" type="sibTrans" cxnId="{3396E66F-2B46-4795-982A-DA3ECC296A73}">
      <dgm:prSet/>
      <dgm:spPr/>
      <dgm:t>
        <a:bodyPr/>
        <a:lstStyle/>
        <a:p>
          <a:endParaRPr lang="en-US"/>
        </a:p>
      </dgm:t>
    </dgm:pt>
    <dgm:pt modelId="{F777BB06-FE7F-4A44-8645-D0E04F1C6A9E}" type="pres">
      <dgm:prSet presAssocID="{DE9FF84A-8C9C-4EF4-9B2E-303956DEC35A}" presName="root" presStyleCnt="0">
        <dgm:presLayoutVars>
          <dgm:dir/>
          <dgm:resizeHandles val="exact"/>
        </dgm:presLayoutVars>
      </dgm:prSet>
      <dgm:spPr/>
    </dgm:pt>
    <dgm:pt modelId="{54FD41D0-2ADC-4E37-8C45-7DE85333BE4D}" type="pres">
      <dgm:prSet presAssocID="{2F851737-328D-4309-A864-374BB5C6222B}" presName="compNode" presStyleCnt="0"/>
      <dgm:spPr/>
    </dgm:pt>
    <dgm:pt modelId="{2615C5BF-C129-4567-B14B-80C9E3459D67}" type="pres">
      <dgm:prSet presAssocID="{2F851737-328D-4309-A864-374BB5C6222B}" presName="bgRect" presStyleLbl="bgShp" presStyleIdx="0" presStyleCnt="3"/>
      <dgm:spPr/>
    </dgm:pt>
    <dgm:pt modelId="{3FB534EE-AC1C-482B-9F4C-F2DB0E598E4C}" type="pres">
      <dgm:prSet presAssocID="{2F851737-328D-4309-A864-374BB5C6222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A164A5B5-BD7E-40C5-8044-86CA7DC3BA11}" type="pres">
      <dgm:prSet presAssocID="{2F851737-328D-4309-A864-374BB5C6222B}" presName="spaceRect" presStyleCnt="0"/>
      <dgm:spPr/>
    </dgm:pt>
    <dgm:pt modelId="{E3C7BAA7-E735-4A24-BD59-0C13D5C82727}" type="pres">
      <dgm:prSet presAssocID="{2F851737-328D-4309-A864-374BB5C6222B}" presName="parTx" presStyleLbl="revTx" presStyleIdx="0" presStyleCnt="3">
        <dgm:presLayoutVars>
          <dgm:chMax val="0"/>
          <dgm:chPref val="0"/>
        </dgm:presLayoutVars>
      </dgm:prSet>
      <dgm:spPr/>
    </dgm:pt>
    <dgm:pt modelId="{9548B3B7-B398-4788-9585-04F594F07DD3}" type="pres">
      <dgm:prSet presAssocID="{8DD1335D-162C-4F74-85EB-E3F96AAE5DB7}" presName="sibTrans" presStyleCnt="0"/>
      <dgm:spPr/>
    </dgm:pt>
    <dgm:pt modelId="{9E89B2D4-D625-4517-9AFA-4F0F4380E973}" type="pres">
      <dgm:prSet presAssocID="{F7C1AD66-0594-42B3-AF51-D71E542AD672}" presName="compNode" presStyleCnt="0"/>
      <dgm:spPr/>
    </dgm:pt>
    <dgm:pt modelId="{2C70C9BE-7E2B-4C37-9E8B-C3923B970C83}" type="pres">
      <dgm:prSet presAssocID="{F7C1AD66-0594-42B3-AF51-D71E542AD672}" presName="bgRect" presStyleLbl="bgShp" presStyleIdx="1" presStyleCnt="3"/>
      <dgm:spPr/>
    </dgm:pt>
    <dgm:pt modelId="{FDF13212-65FB-4896-8718-D257FBF134D1}" type="pres">
      <dgm:prSet presAssocID="{F7C1AD66-0594-42B3-AF51-D71E542AD67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8BEB0732-82A6-4E82-A14D-6F719CE2BED6}" type="pres">
      <dgm:prSet presAssocID="{F7C1AD66-0594-42B3-AF51-D71E542AD672}" presName="spaceRect" presStyleCnt="0"/>
      <dgm:spPr/>
    </dgm:pt>
    <dgm:pt modelId="{BA377377-415E-4FA8-BC2A-B30F445864B0}" type="pres">
      <dgm:prSet presAssocID="{F7C1AD66-0594-42B3-AF51-D71E542AD672}" presName="parTx" presStyleLbl="revTx" presStyleIdx="1" presStyleCnt="3">
        <dgm:presLayoutVars>
          <dgm:chMax val="0"/>
          <dgm:chPref val="0"/>
        </dgm:presLayoutVars>
      </dgm:prSet>
      <dgm:spPr/>
    </dgm:pt>
    <dgm:pt modelId="{933D3C71-C3E0-4970-9327-C0A462B3A7A2}" type="pres">
      <dgm:prSet presAssocID="{DD8ED1E7-1E63-42F6-A8EF-7C51FB5F67AA}" presName="sibTrans" presStyleCnt="0"/>
      <dgm:spPr/>
    </dgm:pt>
    <dgm:pt modelId="{22A37C05-5265-4189-881D-6B1340979C4F}" type="pres">
      <dgm:prSet presAssocID="{B68DFD49-A14C-416A-8940-0EF7AB4071ED}" presName="compNode" presStyleCnt="0"/>
      <dgm:spPr/>
    </dgm:pt>
    <dgm:pt modelId="{AC2970F7-F6BF-4FCF-8F0C-C03F698039B5}" type="pres">
      <dgm:prSet presAssocID="{B68DFD49-A14C-416A-8940-0EF7AB4071ED}" presName="bgRect" presStyleLbl="bgShp" presStyleIdx="2" presStyleCnt="3"/>
      <dgm:spPr/>
    </dgm:pt>
    <dgm:pt modelId="{58010E08-7884-4B37-BDA9-A5703F3C9849}" type="pres">
      <dgm:prSet presAssocID="{B68DFD49-A14C-416A-8940-0EF7AB4071E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D81BDBE3-656F-48EC-9225-0977214FA516}" type="pres">
      <dgm:prSet presAssocID="{B68DFD49-A14C-416A-8940-0EF7AB4071ED}" presName="spaceRect" presStyleCnt="0"/>
      <dgm:spPr/>
    </dgm:pt>
    <dgm:pt modelId="{80E56383-4409-40CF-87A9-E6D3B94FF20C}" type="pres">
      <dgm:prSet presAssocID="{B68DFD49-A14C-416A-8940-0EF7AB4071E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3A9CEB18-F796-417F-9F98-A0B56ECA6849}" type="presOf" srcId="{B68DFD49-A14C-416A-8940-0EF7AB4071ED}" destId="{80E56383-4409-40CF-87A9-E6D3B94FF20C}" srcOrd="0" destOrd="0" presId="urn:microsoft.com/office/officeart/2018/2/layout/IconVerticalSolidList"/>
    <dgm:cxn modelId="{15F72220-F692-422C-B89B-8C0255C11A6F}" srcId="{DE9FF84A-8C9C-4EF4-9B2E-303956DEC35A}" destId="{F7C1AD66-0594-42B3-AF51-D71E542AD672}" srcOrd="1" destOrd="0" parTransId="{D3810CE1-08D7-4B17-848D-246759C6A0DD}" sibTransId="{DD8ED1E7-1E63-42F6-A8EF-7C51FB5F67AA}"/>
    <dgm:cxn modelId="{1E0B8429-107D-44B7-8D01-8BB6581A1925}" type="presOf" srcId="{2F851737-328D-4309-A864-374BB5C6222B}" destId="{E3C7BAA7-E735-4A24-BD59-0C13D5C82727}" srcOrd="0" destOrd="0" presId="urn:microsoft.com/office/officeart/2018/2/layout/IconVerticalSolidList"/>
    <dgm:cxn modelId="{3396E66F-2B46-4795-982A-DA3ECC296A73}" srcId="{DE9FF84A-8C9C-4EF4-9B2E-303956DEC35A}" destId="{B68DFD49-A14C-416A-8940-0EF7AB4071ED}" srcOrd="2" destOrd="0" parTransId="{49D0A2EA-3270-4243-8165-174B00ABB217}" sibTransId="{3B7B7398-27CE-4FB7-9E30-CC1267A03A4A}"/>
    <dgm:cxn modelId="{3A232295-B4E5-4166-B0BD-A5398172C84A}" type="presOf" srcId="{DE9FF84A-8C9C-4EF4-9B2E-303956DEC35A}" destId="{F777BB06-FE7F-4A44-8645-D0E04F1C6A9E}" srcOrd="0" destOrd="0" presId="urn:microsoft.com/office/officeart/2018/2/layout/IconVerticalSolidList"/>
    <dgm:cxn modelId="{22CAE7E0-C74D-49CF-AC1B-57ABC307F6EF}" srcId="{DE9FF84A-8C9C-4EF4-9B2E-303956DEC35A}" destId="{2F851737-328D-4309-A864-374BB5C6222B}" srcOrd="0" destOrd="0" parTransId="{363C354E-0C6B-4AEE-BAD5-B9E72C53D053}" sibTransId="{8DD1335D-162C-4F74-85EB-E3F96AAE5DB7}"/>
    <dgm:cxn modelId="{C45C4BEB-557D-4BF6-A891-348F9B8EA5EA}" type="presOf" srcId="{F7C1AD66-0594-42B3-AF51-D71E542AD672}" destId="{BA377377-415E-4FA8-BC2A-B30F445864B0}" srcOrd="0" destOrd="0" presId="urn:microsoft.com/office/officeart/2018/2/layout/IconVerticalSolidList"/>
    <dgm:cxn modelId="{EA5F6978-DA8F-4505-BF6C-427C37E27100}" type="presParOf" srcId="{F777BB06-FE7F-4A44-8645-D0E04F1C6A9E}" destId="{54FD41D0-2ADC-4E37-8C45-7DE85333BE4D}" srcOrd="0" destOrd="0" presId="urn:microsoft.com/office/officeart/2018/2/layout/IconVerticalSolidList"/>
    <dgm:cxn modelId="{208C58D3-17BF-4E65-AFCA-DA2DB6117138}" type="presParOf" srcId="{54FD41D0-2ADC-4E37-8C45-7DE85333BE4D}" destId="{2615C5BF-C129-4567-B14B-80C9E3459D67}" srcOrd="0" destOrd="0" presId="urn:microsoft.com/office/officeart/2018/2/layout/IconVerticalSolidList"/>
    <dgm:cxn modelId="{46F941C8-5F38-43CC-A024-83B5B8DC3103}" type="presParOf" srcId="{54FD41D0-2ADC-4E37-8C45-7DE85333BE4D}" destId="{3FB534EE-AC1C-482B-9F4C-F2DB0E598E4C}" srcOrd="1" destOrd="0" presId="urn:microsoft.com/office/officeart/2018/2/layout/IconVerticalSolidList"/>
    <dgm:cxn modelId="{1162091C-8B86-4735-AA2C-3C321587F773}" type="presParOf" srcId="{54FD41D0-2ADC-4E37-8C45-7DE85333BE4D}" destId="{A164A5B5-BD7E-40C5-8044-86CA7DC3BA11}" srcOrd="2" destOrd="0" presId="urn:microsoft.com/office/officeart/2018/2/layout/IconVerticalSolidList"/>
    <dgm:cxn modelId="{B3EAF900-7854-45C6-B096-6B49749F0C01}" type="presParOf" srcId="{54FD41D0-2ADC-4E37-8C45-7DE85333BE4D}" destId="{E3C7BAA7-E735-4A24-BD59-0C13D5C82727}" srcOrd="3" destOrd="0" presId="urn:microsoft.com/office/officeart/2018/2/layout/IconVerticalSolidList"/>
    <dgm:cxn modelId="{BA956301-99B7-4BD0-8DCF-FD5CED119483}" type="presParOf" srcId="{F777BB06-FE7F-4A44-8645-D0E04F1C6A9E}" destId="{9548B3B7-B398-4788-9585-04F594F07DD3}" srcOrd="1" destOrd="0" presId="urn:microsoft.com/office/officeart/2018/2/layout/IconVerticalSolidList"/>
    <dgm:cxn modelId="{DDDEEDF2-CEE9-4C88-BC0C-90141F28A28E}" type="presParOf" srcId="{F777BB06-FE7F-4A44-8645-D0E04F1C6A9E}" destId="{9E89B2D4-D625-4517-9AFA-4F0F4380E973}" srcOrd="2" destOrd="0" presId="urn:microsoft.com/office/officeart/2018/2/layout/IconVerticalSolidList"/>
    <dgm:cxn modelId="{BA097C66-8606-4975-9D25-A80A4EBF69F1}" type="presParOf" srcId="{9E89B2D4-D625-4517-9AFA-4F0F4380E973}" destId="{2C70C9BE-7E2B-4C37-9E8B-C3923B970C83}" srcOrd="0" destOrd="0" presId="urn:microsoft.com/office/officeart/2018/2/layout/IconVerticalSolidList"/>
    <dgm:cxn modelId="{0B30369E-601F-447B-987D-5C1E114ADE35}" type="presParOf" srcId="{9E89B2D4-D625-4517-9AFA-4F0F4380E973}" destId="{FDF13212-65FB-4896-8718-D257FBF134D1}" srcOrd="1" destOrd="0" presId="urn:microsoft.com/office/officeart/2018/2/layout/IconVerticalSolidList"/>
    <dgm:cxn modelId="{F03A5AB9-B8C3-4592-A02B-D93B5B6DC77C}" type="presParOf" srcId="{9E89B2D4-D625-4517-9AFA-4F0F4380E973}" destId="{8BEB0732-82A6-4E82-A14D-6F719CE2BED6}" srcOrd="2" destOrd="0" presId="urn:microsoft.com/office/officeart/2018/2/layout/IconVerticalSolidList"/>
    <dgm:cxn modelId="{046BDFE2-A554-4BEF-A0B3-4AB119B5553D}" type="presParOf" srcId="{9E89B2D4-D625-4517-9AFA-4F0F4380E973}" destId="{BA377377-415E-4FA8-BC2A-B30F445864B0}" srcOrd="3" destOrd="0" presId="urn:microsoft.com/office/officeart/2018/2/layout/IconVerticalSolidList"/>
    <dgm:cxn modelId="{6149DC42-0DD9-4108-B65D-892AF811E9F6}" type="presParOf" srcId="{F777BB06-FE7F-4A44-8645-D0E04F1C6A9E}" destId="{933D3C71-C3E0-4970-9327-C0A462B3A7A2}" srcOrd="3" destOrd="0" presId="urn:microsoft.com/office/officeart/2018/2/layout/IconVerticalSolidList"/>
    <dgm:cxn modelId="{ED669537-0E4B-449D-A1E0-29126EB4E9FA}" type="presParOf" srcId="{F777BB06-FE7F-4A44-8645-D0E04F1C6A9E}" destId="{22A37C05-5265-4189-881D-6B1340979C4F}" srcOrd="4" destOrd="0" presId="urn:microsoft.com/office/officeart/2018/2/layout/IconVerticalSolidList"/>
    <dgm:cxn modelId="{82D9CD9C-67DF-4F53-AAF4-49C7D96EE448}" type="presParOf" srcId="{22A37C05-5265-4189-881D-6B1340979C4F}" destId="{AC2970F7-F6BF-4FCF-8F0C-C03F698039B5}" srcOrd="0" destOrd="0" presId="urn:microsoft.com/office/officeart/2018/2/layout/IconVerticalSolidList"/>
    <dgm:cxn modelId="{7C1B63AF-40DA-4E97-A8AF-94CC2F6F809C}" type="presParOf" srcId="{22A37C05-5265-4189-881D-6B1340979C4F}" destId="{58010E08-7884-4B37-BDA9-A5703F3C9849}" srcOrd="1" destOrd="0" presId="urn:microsoft.com/office/officeart/2018/2/layout/IconVerticalSolidList"/>
    <dgm:cxn modelId="{A054D71D-8964-478B-995A-F7364999E27E}" type="presParOf" srcId="{22A37C05-5265-4189-881D-6B1340979C4F}" destId="{D81BDBE3-656F-48EC-9225-0977214FA516}" srcOrd="2" destOrd="0" presId="urn:microsoft.com/office/officeart/2018/2/layout/IconVerticalSolidList"/>
    <dgm:cxn modelId="{41B9D336-7207-4BC2-81D6-F6F2FA2F28C6}" type="presParOf" srcId="{22A37C05-5265-4189-881D-6B1340979C4F}" destId="{80E56383-4409-40CF-87A9-E6D3B94FF20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62CAF9-A18F-4D3D-9C92-C1F502944DC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5BD23CF-30D6-4234-B1A6-E40456AE257F}">
      <dgm:prSet/>
      <dgm:spPr/>
      <dgm:t>
        <a:bodyPr/>
        <a:lstStyle/>
        <a:p>
          <a:r>
            <a:rPr lang="en-GB" dirty="0"/>
            <a:t>Sensor Fusion and Perception</a:t>
          </a:r>
          <a:endParaRPr lang="en-US" dirty="0"/>
        </a:p>
      </dgm:t>
    </dgm:pt>
    <dgm:pt modelId="{6A7B0F05-D523-4D4A-AD31-784AF9E456B6}" type="parTrans" cxnId="{FE73E916-0947-4D25-B6F5-D52B9BDC870A}">
      <dgm:prSet/>
      <dgm:spPr/>
      <dgm:t>
        <a:bodyPr/>
        <a:lstStyle/>
        <a:p>
          <a:endParaRPr lang="en-US"/>
        </a:p>
      </dgm:t>
    </dgm:pt>
    <dgm:pt modelId="{2B295D93-EBFE-4941-885B-40E1A69E66C5}" type="sibTrans" cxnId="{FE73E916-0947-4D25-B6F5-D52B9BDC870A}">
      <dgm:prSet/>
      <dgm:spPr/>
      <dgm:t>
        <a:bodyPr/>
        <a:lstStyle/>
        <a:p>
          <a:endParaRPr lang="en-US"/>
        </a:p>
      </dgm:t>
    </dgm:pt>
    <dgm:pt modelId="{C20F3DF8-9CA7-4BE1-B5CB-E5FFF0F3BEBF}">
      <dgm:prSet/>
      <dgm:spPr/>
      <dgm:t>
        <a:bodyPr/>
        <a:lstStyle/>
        <a:p>
          <a:r>
            <a:rPr lang="en-GB"/>
            <a:t>Clutter and Interference</a:t>
          </a:r>
          <a:endParaRPr lang="en-US"/>
        </a:p>
      </dgm:t>
    </dgm:pt>
    <dgm:pt modelId="{605196CC-D55B-4E4C-AA2D-32BF7F81AD6B}" type="parTrans" cxnId="{54E77EFE-AA1F-499C-B0B8-F77501008178}">
      <dgm:prSet/>
      <dgm:spPr/>
      <dgm:t>
        <a:bodyPr/>
        <a:lstStyle/>
        <a:p>
          <a:endParaRPr lang="en-US"/>
        </a:p>
      </dgm:t>
    </dgm:pt>
    <dgm:pt modelId="{404D4401-072C-4733-96F3-D2F4C8851FF0}" type="sibTrans" cxnId="{54E77EFE-AA1F-499C-B0B8-F77501008178}">
      <dgm:prSet/>
      <dgm:spPr/>
      <dgm:t>
        <a:bodyPr/>
        <a:lstStyle/>
        <a:p>
          <a:endParaRPr lang="en-US"/>
        </a:p>
      </dgm:t>
    </dgm:pt>
    <dgm:pt modelId="{2832CBC9-020E-4005-89ED-DE18EA624606}">
      <dgm:prSet/>
      <dgm:spPr/>
      <dgm:t>
        <a:bodyPr/>
        <a:lstStyle/>
        <a:p>
          <a:r>
            <a:rPr lang="en-GB"/>
            <a:t>Detection of Vulnerable Road Users</a:t>
          </a:r>
          <a:endParaRPr lang="en-US"/>
        </a:p>
      </dgm:t>
    </dgm:pt>
    <dgm:pt modelId="{E908435E-EB7C-4B5B-8522-8CC38181BCBD}" type="parTrans" cxnId="{7C91E84C-9AC2-4BC5-944E-2B5D03D357B6}">
      <dgm:prSet/>
      <dgm:spPr/>
      <dgm:t>
        <a:bodyPr/>
        <a:lstStyle/>
        <a:p>
          <a:endParaRPr lang="en-US"/>
        </a:p>
      </dgm:t>
    </dgm:pt>
    <dgm:pt modelId="{80082F06-5F22-4ACF-AE48-9763F90800F6}" type="sibTrans" cxnId="{7C91E84C-9AC2-4BC5-944E-2B5D03D357B6}">
      <dgm:prSet/>
      <dgm:spPr/>
      <dgm:t>
        <a:bodyPr/>
        <a:lstStyle/>
        <a:p>
          <a:endParaRPr lang="en-US"/>
        </a:p>
      </dgm:t>
    </dgm:pt>
    <dgm:pt modelId="{74CEA13F-E8B9-49C6-8BD3-0E2A161285C8}">
      <dgm:prSet/>
      <dgm:spPr/>
      <dgm:t>
        <a:bodyPr/>
        <a:lstStyle/>
        <a:p>
          <a:r>
            <a:rPr lang="en-GB"/>
            <a:t>Safety and Reliability</a:t>
          </a:r>
          <a:endParaRPr lang="en-US"/>
        </a:p>
      </dgm:t>
    </dgm:pt>
    <dgm:pt modelId="{3FC3F045-34D6-4A20-B16E-6F83C7DE5599}" type="parTrans" cxnId="{05F65EA7-001E-4AF5-B5B7-C0A6FE4733E0}">
      <dgm:prSet/>
      <dgm:spPr/>
      <dgm:t>
        <a:bodyPr/>
        <a:lstStyle/>
        <a:p>
          <a:endParaRPr lang="en-US"/>
        </a:p>
      </dgm:t>
    </dgm:pt>
    <dgm:pt modelId="{036F06A1-3E09-4518-B9C8-BEA83820C7ED}" type="sibTrans" cxnId="{05F65EA7-001E-4AF5-B5B7-C0A6FE4733E0}">
      <dgm:prSet/>
      <dgm:spPr/>
      <dgm:t>
        <a:bodyPr/>
        <a:lstStyle/>
        <a:p>
          <a:endParaRPr lang="en-US"/>
        </a:p>
      </dgm:t>
    </dgm:pt>
    <dgm:pt modelId="{C35C4081-74D3-478E-8213-B3422B75E3CC}">
      <dgm:prSet/>
      <dgm:spPr/>
      <dgm:t>
        <a:bodyPr/>
        <a:lstStyle/>
        <a:p>
          <a:r>
            <a:rPr lang="en-GB"/>
            <a:t>Data Collection and Processing</a:t>
          </a:r>
          <a:endParaRPr lang="en-US"/>
        </a:p>
      </dgm:t>
    </dgm:pt>
    <dgm:pt modelId="{164CA0CF-24B5-4DE7-A532-25AAD3D80E3F}" type="parTrans" cxnId="{3B8971AA-2436-4525-A59C-35B9FC3F27DB}">
      <dgm:prSet/>
      <dgm:spPr/>
      <dgm:t>
        <a:bodyPr/>
        <a:lstStyle/>
        <a:p>
          <a:endParaRPr lang="en-US"/>
        </a:p>
      </dgm:t>
    </dgm:pt>
    <dgm:pt modelId="{DF0B134F-B34C-4D5A-8963-A305DFCD8780}" type="sibTrans" cxnId="{3B8971AA-2436-4525-A59C-35B9FC3F27DB}">
      <dgm:prSet/>
      <dgm:spPr/>
      <dgm:t>
        <a:bodyPr/>
        <a:lstStyle/>
        <a:p>
          <a:endParaRPr lang="en-US"/>
        </a:p>
      </dgm:t>
    </dgm:pt>
    <dgm:pt modelId="{C5972F12-108A-4BCA-BB2F-29C2E0AC8780}">
      <dgm:prSet/>
      <dgm:spPr/>
      <dgm:t>
        <a:bodyPr/>
        <a:lstStyle/>
        <a:p>
          <a:r>
            <a:rPr lang="en-GB"/>
            <a:t>Cost and Implementation</a:t>
          </a:r>
          <a:endParaRPr lang="en-US"/>
        </a:p>
      </dgm:t>
    </dgm:pt>
    <dgm:pt modelId="{3B16A50B-95FC-4207-A996-EB7DBEBFAC3D}" type="parTrans" cxnId="{29C70315-4F87-4A77-B0C8-5FC6AEAD6935}">
      <dgm:prSet/>
      <dgm:spPr/>
      <dgm:t>
        <a:bodyPr/>
        <a:lstStyle/>
        <a:p>
          <a:endParaRPr lang="en-US"/>
        </a:p>
      </dgm:t>
    </dgm:pt>
    <dgm:pt modelId="{9130D3DD-E946-4073-8A8F-8F4D81CAE37B}" type="sibTrans" cxnId="{29C70315-4F87-4A77-B0C8-5FC6AEAD6935}">
      <dgm:prSet/>
      <dgm:spPr/>
      <dgm:t>
        <a:bodyPr/>
        <a:lstStyle/>
        <a:p>
          <a:endParaRPr lang="en-US"/>
        </a:p>
      </dgm:t>
    </dgm:pt>
    <dgm:pt modelId="{87F53E52-FA8B-45C4-8132-A2466FFE0BAD}" type="pres">
      <dgm:prSet presAssocID="{BC62CAF9-A18F-4D3D-9C92-C1F502944DC2}" presName="root" presStyleCnt="0">
        <dgm:presLayoutVars>
          <dgm:dir/>
          <dgm:resizeHandles val="exact"/>
        </dgm:presLayoutVars>
      </dgm:prSet>
      <dgm:spPr/>
    </dgm:pt>
    <dgm:pt modelId="{E1C52A1E-53DF-459E-A816-EAC1C6FF1A13}" type="pres">
      <dgm:prSet presAssocID="{75BD23CF-30D6-4234-B1A6-E40456AE257F}" presName="compNode" presStyleCnt="0"/>
      <dgm:spPr/>
    </dgm:pt>
    <dgm:pt modelId="{DD86ECBD-8E6B-4668-A867-38BAE1E55FED}" type="pres">
      <dgm:prSet presAssocID="{75BD23CF-30D6-4234-B1A6-E40456AE257F}" presName="bgRect" presStyleLbl="bgShp" presStyleIdx="0" presStyleCnt="6"/>
      <dgm:spPr/>
    </dgm:pt>
    <dgm:pt modelId="{A4F50A50-45A9-4E7E-B220-5218F62E4E2F}" type="pres">
      <dgm:prSet presAssocID="{75BD23CF-30D6-4234-B1A6-E40456AE257F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-Fi"/>
        </a:ext>
      </dgm:extLst>
    </dgm:pt>
    <dgm:pt modelId="{1A78567C-9F8E-448E-9227-BF951ACB9900}" type="pres">
      <dgm:prSet presAssocID="{75BD23CF-30D6-4234-B1A6-E40456AE257F}" presName="spaceRect" presStyleCnt="0"/>
      <dgm:spPr/>
    </dgm:pt>
    <dgm:pt modelId="{84EE2D57-6EA1-4A8C-81B6-30BF4F8697BE}" type="pres">
      <dgm:prSet presAssocID="{75BD23CF-30D6-4234-B1A6-E40456AE257F}" presName="parTx" presStyleLbl="revTx" presStyleIdx="0" presStyleCnt="6">
        <dgm:presLayoutVars>
          <dgm:chMax val="0"/>
          <dgm:chPref val="0"/>
        </dgm:presLayoutVars>
      </dgm:prSet>
      <dgm:spPr/>
    </dgm:pt>
    <dgm:pt modelId="{51DA3F61-8504-44F0-A2F1-B76972B27C21}" type="pres">
      <dgm:prSet presAssocID="{2B295D93-EBFE-4941-885B-40E1A69E66C5}" presName="sibTrans" presStyleCnt="0"/>
      <dgm:spPr/>
    </dgm:pt>
    <dgm:pt modelId="{16453D1D-DF73-4FCF-88D5-20AF608BEC70}" type="pres">
      <dgm:prSet presAssocID="{C20F3DF8-9CA7-4BE1-B5CB-E5FFF0F3BEBF}" presName="compNode" presStyleCnt="0"/>
      <dgm:spPr/>
    </dgm:pt>
    <dgm:pt modelId="{18BEF754-C35D-4CFA-AC76-446CB84BC6DE}" type="pres">
      <dgm:prSet presAssocID="{C20F3DF8-9CA7-4BE1-B5CB-E5FFF0F3BEBF}" presName="bgRect" presStyleLbl="bgShp" presStyleIdx="1" presStyleCnt="6"/>
      <dgm:spPr/>
    </dgm:pt>
    <dgm:pt modelId="{3048717A-CEE4-4466-A951-E65D804C5E60}" type="pres">
      <dgm:prSet presAssocID="{C20F3DF8-9CA7-4BE1-B5CB-E5FFF0F3BEBF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ACBFE83-736B-4486-82B7-0D631FB8DDDE}" type="pres">
      <dgm:prSet presAssocID="{C20F3DF8-9CA7-4BE1-B5CB-E5FFF0F3BEBF}" presName="spaceRect" presStyleCnt="0"/>
      <dgm:spPr/>
    </dgm:pt>
    <dgm:pt modelId="{B5CE2B8E-76D5-4AE0-AF49-4AF5488AE030}" type="pres">
      <dgm:prSet presAssocID="{C20F3DF8-9CA7-4BE1-B5CB-E5FFF0F3BEBF}" presName="parTx" presStyleLbl="revTx" presStyleIdx="1" presStyleCnt="6">
        <dgm:presLayoutVars>
          <dgm:chMax val="0"/>
          <dgm:chPref val="0"/>
        </dgm:presLayoutVars>
      </dgm:prSet>
      <dgm:spPr/>
    </dgm:pt>
    <dgm:pt modelId="{F6851142-28CC-4D34-9935-80F2EF463521}" type="pres">
      <dgm:prSet presAssocID="{404D4401-072C-4733-96F3-D2F4C8851FF0}" presName="sibTrans" presStyleCnt="0"/>
      <dgm:spPr/>
    </dgm:pt>
    <dgm:pt modelId="{1F12EAA1-D38E-4597-83F2-A07598157297}" type="pres">
      <dgm:prSet presAssocID="{2832CBC9-020E-4005-89ED-DE18EA624606}" presName="compNode" presStyleCnt="0"/>
      <dgm:spPr/>
    </dgm:pt>
    <dgm:pt modelId="{93F26952-A6A4-499C-94DF-06359A6BAE27}" type="pres">
      <dgm:prSet presAssocID="{2832CBC9-020E-4005-89ED-DE18EA624606}" presName="bgRect" presStyleLbl="bgShp" presStyleIdx="2" presStyleCnt="6"/>
      <dgm:spPr/>
    </dgm:pt>
    <dgm:pt modelId="{5307A509-29CD-4241-93F0-472D5BEC420C}" type="pres">
      <dgm:prSet presAssocID="{2832CBC9-020E-4005-89ED-DE18EA624606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43F0C3DE-F13A-4DA0-B3AB-9C40D42C7832}" type="pres">
      <dgm:prSet presAssocID="{2832CBC9-020E-4005-89ED-DE18EA624606}" presName="spaceRect" presStyleCnt="0"/>
      <dgm:spPr/>
    </dgm:pt>
    <dgm:pt modelId="{25553DDE-A5BC-44B5-9E83-9939E0AFD35E}" type="pres">
      <dgm:prSet presAssocID="{2832CBC9-020E-4005-89ED-DE18EA624606}" presName="parTx" presStyleLbl="revTx" presStyleIdx="2" presStyleCnt="6">
        <dgm:presLayoutVars>
          <dgm:chMax val="0"/>
          <dgm:chPref val="0"/>
        </dgm:presLayoutVars>
      </dgm:prSet>
      <dgm:spPr/>
    </dgm:pt>
    <dgm:pt modelId="{9E3FAC78-7771-4A4D-A3C8-D0D6DBBBBB34}" type="pres">
      <dgm:prSet presAssocID="{80082F06-5F22-4ACF-AE48-9763F90800F6}" presName="sibTrans" presStyleCnt="0"/>
      <dgm:spPr/>
    </dgm:pt>
    <dgm:pt modelId="{30EBE41A-5522-4423-86C9-81A257F5C2A4}" type="pres">
      <dgm:prSet presAssocID="{74CEA13F-E8B9-49C6-8BD3-0E2A161285C8}" presName="compNode" presStyleCnt="0"/>
      <dgm:spPr/>
    </dgm:pt>
    <dgm:pt modelId="{7D42B4E9-2758-49E4-95D5-AC7FB491EF28}" type="pres">
      <dgm:prSet presAssocID="{74CEA13F-E8B9-49C6-8BD3-0E2A161285C8}" presName="bgRect" presStyleLbl="bgShp" presStyleIdx="3" presStyleCnt="6"/>
      <dgm:spPr/>
    </dgm:pt>
    <dgm:pt modelId="{EB5D5C1F-3D5B-4D93-A28B-BDAEA6884102}" type="pres">
      <dgm:prSet presAssocID="{74CEA13F-E8B9-49C6-8BD3-0E2A161285C8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E93C041A-3137-4AEC-AA3D-94D43510A4B6}" type="pres">
      <dgm:prSet presAssocID="{74CEA13F-E8B9-49C6-8BD3-0E2A161285C8}" presName="spaceRect" presStyleCnt="0"/>
      <dgm:spPr/>
    </dgm:pt>
    <dgm:pt modelId="{88668087-7112-420A-8077-9C2122C4D690}" type="pres">
      <dgm:prSet presAssocID="{74CEA13F-E8B9-49C6-8BD3-0E2A161285C8}" presName="parTx" presStyleLbl="revTx" presStyleIdx="3" presStyleCnt="6">
        <dgm:presLayoutVars>
          <dgm:chMax val="0"/>
          <dgm:chPref val="0"/>
        </dgm:presLayoutVars>
      </dgm:prSet>
      <dgm:spPr/>
    </dgm:pt>
    <dgm:pt modelId="{06931066-9CC5-47FA-9B98-0EC60C952FF8}" type="pres">
      <dgm:prSet presAssocID="{036F06A1-3E09-4518-B9C8-BEA83820C7ED}" presName="sibTrans" presStyleCnt="0"/>
      <dgm:spPr/>
    </dgm:pt>
    <dgm:pt modelId="{8D7E1616-A324-4B19-91AB-574C694C8FC3}" type="pres">
      <dgm:prSet presAssocID="{C35C4081-74D3-478E-8213-B3422B75E3CC}" presName="compNode" presStyleCnt="0"/>
      <dgm:spPr/>
    </dgm:pt>
    <dgm:pt modelId="{57FCB285-8CB4-4032-8466-1FD0C2900C39}" type="pres">
      <dgm:prSet presAssocID="{C35C4081-74D3-478E-8213-B3422B75E3CC}" presName="bgRect" presStyleLbl="bgShp" presStyleIdx="4" presStyleCnt="6"/>
      <dgm:spPr/>
    </dgm:pt>
    <dgm:pt modelId="{A9154343-CA77-4BD0-921B-F39B6FE20EEE}" type="pres">
      <dgm:prSet presAssocID="{C35C4081-74D3-478E-8213-B3422B75E3CC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96572C7-86B5-4EF3-AD57-75C7DEC9B264}" type="pres">
      <dgm:prSet presAssocID="{C35C4081-74D3-478E-8213-B3422B75E3CC}" presName="spaceRect" presStyleCnt="0"/>
      <dgm:spPr/>
    </dgm:pt>
    <dgm:pt modelId="{F8BF67B7-2F90-4688-8DF2-A5559E669690}" type="pres">
      <dgm:prSet presAssocID="{C35C4081-74D3-478E-8213-B3422B75E3CC}" presName="parTx" presStyleLbl="revTx" presStyleIdx="4" presStyleCnt="6">
        <dgm:presLayoutVars>
          <dgm:chMax val="0"/>
          <dgm:chPref val="0"/>
        </dgm:presLayoutVars>
      </dgm:prSet>
      <dgm:spPr/>
    </dgm:pt>
    <dgm:pt modelId="{C15FF41F-BB01-4321-8C4E-0C7E529F63B9}" type="pres">
      <dgm:prSet presAssocID="{DF0B134F-B34C-4D5A-8963-A305DFCD8780}" presName="sibTrans" presStyleCnt="0"/>
      <dgm:spPr/>
    </dgm:pt>
    <dgm:pt modelId="{4F114336-7A51-47ED-8317-E38CB52767C1}" type="pres">
      <dgm:prSet presAssocID="{C5972F12-108A-4BCA-BB2F-29C2E0AC8780}" presName="compNode" presStyleCnt="0"/>
      <dgm:spPr/>
    </dgm:pt>
    <dgm:pt modelId="{C5A413BC-242E-4F84-AF2E-4FA44F50D3C8}" type="pres">
      <dgm:prSet presAssocID="{C5972F12-108A-4BCA-BB2F-29C2E0AC8780}" presName="bgRect" presStyleLbl="bgShp" presStyleIdx="5" presStyleCnt="6"/>
      <dgm:spPr/>
    </dgm:pt>
    <dgm:pt modelId="{5C0BC209-90CC-4553-BC30-640DB6814F41}" type="pres">
      <dgm:prSet presAssocID="{C5972F12-108A-4BCA-BB2F-29C2E0AC8780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0E9B3773-C30D-40D4-824B-69FF6A65E76E}" type="pres">
      <dgm:prSet presAssocID="{C5972F12-108A-4BCA-BB2F-29C2E0AC8780}" presName="spaceRect" presStyleCnt="0"/>
      <dgm:spPr/>
    </dgm:pt>
    <dgm:pt modelId="{25E149CE-7A2B-4E27-B9C3-8529C1D69069}" type="pres">
      <dgm:prSet presAssocID="{C5972F12-108A-4BCA-BB2F-29C2E0AC8780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CF107513-6C09-4885-BFF5-99B42F1AC174}" type="presOf" srcId="{75BD23CF-30D6-4234-B1A6-E40456AE257F}" destId="{84EE2D57-6EA1-4A8C-81B6-30BF4F8697BE}" srcOrd="0" destOrd="0" presId="urn:microsoft.com/office/officeart/2018/2/layout/IconVerticalSolidList"/>
    <dgm:cxn modelId="{29C70315-4F87-4A77-B0C8-5FC6AEAD6935}" srcId="{BC62CAF9-A18F-4D3D-9C92-C1F502944DC2}" destId="{C5972F12-108A-4BCA-BB2F-29C2E0AC8780}" srcOrd="5" destOrd="0" parTransId="{3B16A50B-95FC-4207-A996-EB7DBEBFAC3D}" sibTransId="{9130D3DD-E946-4073-8A8F-8F4D81CAE37B}"/>
    <dgm:cxn modelId="{FE73E916-0947-4D25-B6F5-D52B9BDC870A}" srcId="{BC62CAF9-A18F-4D3D-9C92-C1F502944DC2}" destId="{75BD23CF-30D6-4234-B1A6-E40456AE257F}" srcOrd="0" destOrd="0" parTransId="{6A7B0F05-D523-4D4A-AD31-784AF9E456B6}" sibTransId="{2B295D93-EBFE-4941-885B-40E1A69E66C5}"/>
    <dgm:cxn modelId="{D142A02F-3FC6-4A0F-AECA-BD09B4B7B723}" type="presOf" srcId="{C5972F12-108A-4BCA-BB2F-29C2E0AC8780}" destId="{25E149CE-7A2B-4E27-B9C3-8529C1D69069}" srcOrd="0" destOrd="0" presId="urn:microsoft.com/office/officeart/2018/2/layout/IconVerticalSolidList"/>
    <dgm:cxn modelId="{467DDA65-A18E-4D28-8A4B-085676C9E97A}" type="presOf" srcId="{74CEA13F-E8B9-49C6-8BD3-0E2A161285C8}" destId="{88668087-7112-420A-8077-9C2122C4D690}" srcOrd="0" destOrd="0" presId="urn:microsoft.com/office/officeart/2018/2/layout/IconVerticalSolidList"/>
    <dgm:cxn modelId="{7C91E84C-9AC2-4BC5-944E-2B5D03D357B6}" srcId="{BC62CAF9-A18F-4D3D-9C92-C1F502944DC2}" destId="{2832CBC9-020E-4005-89ED-DE18EA624606}" srcOrd="2" destOrd="0" parTransId="{E908435E-EB7C-4B5B-8522-8CC38181BCBD}" sibTransId="{80082F06-5F22-4ACF-AE48-9763F90800F6}"/>
    <dgm:cxn modelId="{3364B74E-4CBE-4E1A-908C-01403BEEF76E}" type="presOf" srcId="{C20F3DF8-9CA7-4BE1-B5CB-E5FFF0F3BEBF}" destId="{B5CE2B8E-76D5-4AE0-AF49-4AF5488AE030}" srcOrd="0" destOrd="0" presId="urn:microsoft.com/office/officeart/2018/2/layout/IconVerticalSolidList"/>
    <dgm:cxn modelId="{1CF4FD8A-3106-489A-8F2D-4CCCFA5DE15B}" type="presOf" srcId="{2832CBC9-020E-4005-89ED-DE18EA624606}" destId="{25553DDE-A5BC-44B5-9E83-9939E0AFD35E}" srcOrd="0" destOrd="0" presId="urn:microsoft.com/office/officeart/2018/2/layout/IconVerticalSolidList"/>
    <dgm:cxn modelId="{503B9F92-B4CB-4BF4-A5D9-E23B1D1EC9BF}" type="presOf" srcId="{BC62CAF9-A18F-4D3D-9C92-C1F502944DC2}" destId="{87F53E52-FA8B-45C4-8132-A2466FFE0BAD}" srcOrd="0" destOrd="0" presId="urn:microsoft.com/office/officeart/2018/2/layout/IconVerticalSolidList"/>
    <dgm:cxn modelId="{AEC51895-2FF9-4D68-B92E-B962BDD81E2E}" type="presOf" srcId="{C35C4081-74D3-478E-8213-B3422B75E3CC}" destId="{F8BF67B7-2F90-4688-8DF2-A5559E669690}" srcOrd="0" destOrd="0" presId="urn:microsoft.com/office/officeart/2018/2/layout/IconVerticalSolidList"/>
    <dgm:cxn modelId="{05F65EA7-001E-4AF5-B5B7-C0A6FE4733E0}" srcId="{BC62CAF9-A18F-4D3D-9C92-C1F502944DC2}" destId="{74CEA13F-E8B9-49C6-8BD3-0E2A161285C8}" srcOrd="3" destOrd="0" parTransId="{3FC3F045-34D6-4A20-B16E-6F83C7DE5599}" sibTransId="{036F06A1-3E09-4518-B9C8-BEA83820C7ED}"/>
    <dgm:cxn modelId="{3B8971AA-2436-4525-A59C-35B9FC3F27DB}" srcId="{BC62CAF9-A18F-4D3D-9C92-C1F502944DC2}" destId="{C35C4081-74D3-478E-8213-B3422B75E3CC}" srcOrd="4" destOrd="0" parTransId="{164CA0CF-24B5-4DE7-A532-25AAD3D80E3F}" sibTransId="{DF0B134F-B34C-4D5A-8963-A305DFCD8780}"/>
    <dgm:cxn modelId="{54E77EFE-AA1F-499C-B0B8-F77501008178}" srcId="{BC62CAF9-A18F-4D3D-9C92-C1F502944DC2}" destId="{C20F3DF8-9CA7-4BE1-B5CB-E5FFF0F3BEBF}" srcOrd="1" destOrd="0" parTransId="{605196CC-D55B-4E4C-AA2D-32BF7F81AD6B}" sibTransId="{404D4401-072C-4733-96F3-D2F4C8851FF0}"/>
    <dgm:cxn modelId="{6D1A0D00-C976-463C-AF7C-1C22FF66B090}" type="presParOf" srcId="{87F53E52-FA8B-45C4-8132-A2466FFE0BAD}" destId="{E1C52A1E-53DF-459E-A816-EAC1C6FF1A13}" srcOrd="0" destOrd="0" presId="urn:microsoft.com/office/officeart/2018/2/layout/IconVerticalSolidList"/>
    <dgm:cxn modelId="{45ED82D3-FF4A-4B7E-8682-CAF066872C6D}" type="presParOf" srcId="{E1C52A1E-53DF-459E-A816-EAC1C6FF1A13}" destId="{DD86ECBD-8E6B-4668-A867-38BAE1E55FED}" srcOrd="0" destOrd="0" presId="urn:microsoft.com/office/officeart/2018/2/layout/IconVerticalSolidList"/>
    <dgm:cxn modelId="{49FD1ADE-9F59-4B70-B80A-9A266A7B01DC}" type="presParOf" srcId="{E1C52A1E-53DF-459E-A816-EAC1C6FF1A13}" destId="{A4F50A50-45A9-4E7E-B220-5218F62E4E2F}" srcOrd="1" destOrd="0" presId="urn:microsoft.com/office/officeart/2018/2/layout/IconVerticalSolidList"/>
    <dgm:cxn modelId="{A4488A7B-936E-4CB7-A3AA-D81EB8F51166}" type="presParOf" srcId="{E1C52A1E-53DF-459E-A816-EAC1C6FF1A13}" destId="{1A78567C-9F8E-448E-9227-BF951ACB9900}" srcOrd="2" destOrd="0" presId="urn:microsoft.com/office/officeart/2018/2/layout/IconVerticalSolidList"/>
    <dgm:cxn modelId="{97828E98-CACB-433D-B781-150333606A99}" type="presParOf" srcId="{E1C52A1E-53DF-459E-A816-EAC1C6FF1A13}" destId="{84EE2D57-6EA1-4A8C-81B6-30BF4F8697BE}" srcOrd="3" destOrd="0" presId="urn:microsoft.com/office/officeart/2018/2/layout/IconVerticalSolidList"/>
    <dgm:cxn modelId="{AD6DDEDA-82DA-4E43-81AF-5747474CB350}" type="presParOf" srcId="{87F53E52-FA8B-45C4-8132-A2466FFE0BAD}" destId="{51DA3F61-8504-44F0-A2F1-B76972B27C21}" srcOrd="1" destOrd="0" presId="urn:microsoft.com/office/officeart/2018/2/layout/IconVerticalSolidList"/>
    <dgm:cxn modelId="{007CB7C8-401B-4263-AEE0-6CDC3BBBD589}" type="presParOf" srcId="{87F53E52-FA8B-45C4-8132-A2466FFE0BAD}" destId="{16453D1D-DF73-4FCF-88D5-20AF608BEC70}" srcOrd="2" destOrd="0" presId="urn:microsoft.com/office/officeart/2018/2/layout/IconVerticalSolidList"/>
    <dgm:cxn modelId="{B127354F-E8FF-428F-B517-69558B64324D}" type="presParOf" srcId="{16453D1D-DF73-4FCF-88D5-20AF608BEC70}" destId="{18BEF754-C35D-4CFA-AC76-446CB84BC6DE}" srcOrd="0" destOrd="0" presId="urn:microsoft.com/office/officeart/2018/2/layout/IconVerticalSolidList"/>
    <dgm:cxn modelId="{5B2D0A73-976D-4E65-A9A5-11E5087E110B}" type="presParOf" srcId="{16453D1D-DF73-4FCF-88D5-20AF608BEC70}" destId="{3048717A-CEE4-4466-A951-E65D804C5E60}" srcOrd="1" destOrd="0" presId="urn:microsoft.com/office/officeart/2018/2/layout/IconVerticalSolidList"/>
    <dgm:cxn modelId="{D12D1BE5-3970-4539-B193-B47C85D0766D}" type="presParOf" srcId="{16453D1D-DF73-4FCF-88D5-20AF608BEC70}" destId="{3ACBFE83-736B-4486-82B7-0D631FB8DDDE}" srcOrd="2" destOrd="0" presId="urn:microsoft.com/office/officeart/2018/2/layout/IconVerticalSolidList"/>
    <dgm:cxn modelId="{58E56BB0-3F50-41DB-8177-7AE31158838D}" type="presParOf" srcId="{16453D1D-DF73-4FCF-88D5-20AF608BEC70}" destId="{B5CE2B8E-76D5-4AE0-AF49-4AF5488AE030}" srcOrd="3" destOrd="0" presId="urn:microsoft.com/office/officeart/2018/2/layout/IconVerticalSolidList"/>
    <dgm:cxn modelId="{EEFAA373-C927-4296-9D3B-394F015ABA1D}" type="presParOf" srcId="{87F53E52-FA8B-45C4-8132-A2466FFE0BAD}" destId="{F6851142-28CC-4D34-9935-80F2EF463521}" srcOrd="3" destOrd="0" presId="urn:microsoft.com/office/officeart/2018/2/layout/IconVerticalSolidList"/>
    <dgm:cxn modelId="{FE2723E2-E4A3-4370-B3ED-1F11F647DB20}" type="presParOf" srcId="{87F53E52-FA8B-45C4-8132-A2466FFE0BAD}" destId="{1F12EAA1-D38E-4597-83F2-A07598157297}" srcOrd="4" destOrd="0" presId="urn:microsoft.com/office/officeart/2018/2/layout/IconVerticalSolidList"/>
    <dgm:cxn modelId="{8573E8B8-4CA8-4EC7-B311-0CC4E872D566}" type="presParOf" srcId="{1F12EAA1-D38E-4597-83F2-A07598157297}" destId="{93F26952-A6A4-499C-94DF-06359A6BAE27}" srcOrd="0" destOrd="0" presId="urn:microsoft.com/office/officeart/2018/2/layout/IconVerticalSolidList"/>
    <dgm:cxn modelId="{CE83E653-1C41-4EE9-B186-5C0F05669C9A}" type="presParOf" srcId="{1F12EAA1-D38E-4597-83F2-A07598157297}" destId="{5307A509-29CD-4241-93F0-472D5BEC420C}" srcOrd="1" destOrd="0" presId="urn:microsoft.com/office/officeart/2018/2/layout/IconVerticalSolidList"/>
    <dgm:cxn modelId="{18C29859-7D81-463C-8F72-A9D5E9CAC7FE}" type="presParOf" srcId="{1F12EAA1-D38E-4597-83F2-A07598157297}" destId="{43F0C3DE-F13A-4DA0-B3AB-9C40D42C7832}" srcOrd="2" destOrd="0" presId="urn:microsoft.com/office/officeart/2018/2/layout/IconVerticalSolidList"/>
    <dgm:cxn modelId="{31588609-CD69-4AAC-B099-F25945C1E6A3}" type="presParOf" srcId="{1F12EAA1-D38E-4597-83F2-A07598157297}" destId="{25553DDE-A5BC-44B5-9E83-9939E0AFD35E}" srcOrd="3" destOrd="0" presId="urn:microsoft.com/office/officeart/2018/2/layout/IconVerticalSolidList"/>
    <dgm:cxn modelId="{D00AACED-B29E-4226-BCAB-842D7A79707A}" type="presParOf" srcId="{87F53E52-FA8B-45C4-8132-A2466FFE0BAD}" destId="{9E3FAC78-7771-4A4D-A3C8-D0D6DBBBBB34}" srcOrd="5" destOrd="0" presId="urn:microsoft.com/office/officeart/2018/2/layout/IconVerticalSolidList"/>
    <dgm:cxn modelId="{610EABEC-5B52-4E7B-9863-C5D16759FD61}" type="presParOf" srcId="{87F53E52-FA8B-45C4-8132-A2466FFE0BAD}" destId="{30EBE41A-5522-4423-86C9-81A257F5C2A4}" srcOrd="6" destOrd="0" presId="urn:microsoft.com/office/officeart/2018/2/layout/IconVerticalSolidList"/>
    <dgm:cxn modelId="{9F08CADC-389B-497D-8C2E-AD54A80FA591}" type="presParOf" srcId="{30EBE41A-5522-4423-86C9-81A257F5C2A4}" destId="{7D42B4E9-2758-49E4-95D5-AC7FB491EF28}" srcOrd="0" destOrd="0" presId="urn:microsoft.com/office/officeart/2018/2/layout/IconVerticalSolidList"/>
    <dgm:cxn modelId="{E8CB19A6-7477-44FA-8711-4FB34C02546A}" type="presParOf" srcId="{30EBE41A-5522-4423-86C9-81A257F5C2A4}" destId="{EB5D5C1F-3D5B-4D93-A28B-BDAEA6884102}" srcOrd="1" destOrd="0" presId="urn:microsoft.com/office/officeart/2018/2/layout/IconVerticalSolidList"/>
    <dgm:cxn modelId="{788A5BC6-0191-417F-A5E0-C60884FC5690}" type="presParOf" srcId="{30EBE41A-5522-4423-86C9-81A257F5C2A4}" destId="{E93C041A-3137-4AEC-AA3D-94D43510A4B6}" srcOrd="2" destOrd="0" presId="urn:microsoft.com/office/officeart/2018/2/layout/IconVerticalSolidList"/>
    <dgm:cxn modelId="{5C6DCE5E-C85C-4B2E-AEAD-17FF952A100E}" type="presParOf" srcId="{30EBE41A-5522-4423-86C9-81A257F5C2A4}" destId="{88668087-7112-420A-8077-9C2122C4D690}" srcOrd="3" destOrd="0" presId="urn:microsoft.com/office/officeart/2018/2/layout/IconVerticalSolidList"/>
    <dgm:cxn modelId="{948DD9BC-C8A1-49A4-84A1-1C8257749617}" type="presParOf" srcId="{87F53E52-FA8B-45C4-8132-A2466FFE0BAD}" destId="{06931066-9CC5-47FA-9B98-0EC60C952FF8}" srcOrd="7" destOrd="0" presId="urn:microsoft.com/office/officeart/2018/2/layout/IconVerticalSolidList"/>
    <dgm:cxn modelId="{082B54D1-4CDD-4240-8F2F-E8C4A98D8D3F}" type="presParOf" srcId="{87F53E52-FA8B-45C4-8132-A2466FFE0BAD}" destId="{8D7E1616-A324-4B19-91AB-574C694C8FC3}" srcOrd="8" destOrd="0" presId="urn:microsoft.com/office/officeart/2018/2/layout/IconVerticalSolidList"/>
    <dgm:cxn modelId="{69CB00D0-A197-4867-AB6C-BDA1C612DDCF}" type="presParOf" srcId="{8D7E1616-A324-4B19-91AB-574C694C8FC3}" destId="{57FCB285-8CB4-4032-8466-1FD0C2900C39}" srcOrd="0" destOrd="0" presId="urn:microsoft.com/office/officeart/2018/2/layout/IconVerticalSolidList"/>
    <dgm:cxn modelId="{11A9B357-7827-4081-BA88-F514DA1F67C4}" type="presParOf" srcId="{8D7E1616-A324-4B19-91AB-574C694C8FC3}" destId="{A9154343-CA77-4BD0-921B-F39B6FE20EEE}" srcOrd="1" destOrd="0" presId="urn:microsoft.com/office/officeart/2018/2/layout/IconVerticalSolidList"/>
    <dgm:cxn modelId="{D97EE74B-162D-4ECC-B2FB-AACA2DE3B9AD}" type="presParOf" srcId="{8D7E1616-A324-4B19-91AB-574C694C8FC3}" destId="{696572C7-86B5-4EF3-AD57-75C7DEC9B264}" srcOrd="2" destOrd="0" presId="urn:microsoft.com/office/officeart/2018/2/layout/IconVerticalSolidList"/>
    <dgm:cxn modelId="{A187E51F-E8AB-4446-AAB0-D421007ABBF8}" type="presParOf" srcId="{8D7E1616-A324-4B19-91AB-574C694C8FC3}" destId="{F8BF67B7-2F90-4688-8DF2-A5559E669690}" srcOrd="3" destOrd="0" presId="urn:microsoft.com/office/officeart/2018/2/layout/IconVerticalSolidList"/>
    <dgm:cxn modelId="{E06EB710-3B76-42CB-B6A8-D806C572171E}" type="presParOf" srcId="{87F53E52-FA8B-45C4-8132-A2466FFE0BAD}" destId="{C15FF41F-BB01-4321-8C4E-0C7E529F63B9}" srcOrd="9" destOrd="0" presId="urn:microsoft.com/office/officeart/2018/2/layout/IconVerticalSolidList"/>
    <dgm:cxn modelId="{1389B8B2-566F-4031-B458-BD5195402D1B}" type="presParOf" srcId="{87F53E52-FA8B-45C4-8132-A2466FFE0BAD}" destId="{4F114336-7A51-47ED-8317-E38CB52767C1}" srcOrd="10" destOrd="0" presId="urn:microsoft.com/office/officeart/2018/2/layout/IconVerticalSolidList"/>
    <dgm:cxn modelId="{5B02D0B2-9D00-4C27-84D1-B7AB2D775C68}" type="presParOf" srcId="{4F114336-7A51-47ED-8317-E38CB52767C1}" destId="{C5A413BC-242E-4F84-AF2E-4FA44F50D3C8}" srcOrd="0" destOrd="0" presId="urn:microsoft.com/office/officeart/2018/2/layout/IconVerticalSolidList"/>
    <dgm:cxn modelId="{44725C15-03A7-4E08-AF93-686422BA680A}" type="presParOf" srcId="{4F114336-7A51-47ED-8317-E38CB52767C1}" destId="{5C0BC209-90CC-4553-BC30-640DB6814F41}" srcOrd="1" destOrd="0" presId="urn:microsoft.com/office/officeart/2018/2/layout/IconVerticalSolidList"/>
    <dgm:cxn modelId="{DE36478F-2386-42E4-B932-ED492E2F61C9}" type="presParOf" srcId="{4F114336-7A51-47ED-8317-E38CB52767C1}" destId="{0E9B3773-C30D-40D4-824B-69FF6A65E76E}" srcOrd="2" destOrd="0" presId="urn:microsoft.com/office/officeart/2018/2/layout/IconVerticalSolidList"/>
    <dgm:cxn modelId="{90E32C59-454F-443F-B387-C8300D9CF485}" type="presParOf" srcId="{4F114336-7A51-47ED-8317-E38CB52767C1}" destId="{25E149CE-7A2B-4E27-B9C3-8529C1D6906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A3F2332-6A9F-473A-9A74-25FF8C3D8BF4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6C99D5B-26B1-4A7E-8093-6389B465CFA6}">
      <dgm:prSet/>
      <dgm:spPr/>
      <dgm:t>
        <a:bodyPr/>
        <a:lstStyle/>
        <a:p>
          <a:r>
            <a:rPr lang="en-GB" dirty="0"/>
            <a:t>Personal Experience - wanting to improve road safety</a:t>
          </a:r>
          <a:endParaRPr lang="en-US" dirty="0"/>
        </a:p>
      </dgm:t>
    </dgm:pt>
    <dgm:pt modelId="{8582FD33-397A-4594-A6F6-590D02EB46A7}" type="parTrans" cxnId="{C26544F7-6BAF-4B84-88F6-2CD09659F2C3}">
      <dgm:prSet/>
      <dgm:spPr/>
      <dgm:t>
        <a:bodyPr/>
        <a:lstStyle/>
        <a:p>
          <a:endParaRPr lang="en-US"/>
        </a:p>
      </dgm:t>
    </dgm:pt>
    <dgm:pt modelId="{1887F068-05AF-4523-A17B-EEE8BD242681}" type="sibTrans" cxnId="{C26544F7-6BAF-4B84-88F6-2CD09659F2C3}">
      <dgm:prSet/>
      <dgm:spPr/>
      <dgm:t>
        <a:bodyPr/>
        <a:lstStyle/>
        <a:p>
          <a:endParaRPr lang="en-US"/>
        </a:p>
      </dgm:t>
    </dgm:pt>
    <dgm:pt modelId="{FE808E48-9F6C-4BE8-98C4-7402A2F75397}">
      <dgm:prSet/>
      <dgm:spPr/>
      <dgm:t>
        <a:bodyPr/>
        <a:lstStyle/>
        <a:p>
          <a:r>
            <a:rPr lang="en-GB" dirty="0"/>
            <a:t>Specialize in computer vision &amp; ML to work in this field</a:t>
          </a:r>
          <a:endParaRPr lang="en-US" dirty="0"/>
        </a:p>
      </dgm:t>
    </dgm:pt>
    <dgm:pt modelId="{768001F5-B615-47BD-AE14-2639B291C5A1}" type="parTrans" cxnId="{05951E84-4723-4A72-965A-D276CBA38238}">
      <dgm:prSet/>
      <dgm:spPr/>
      <dgm:t>
        <a:bodyPr/>
        <a:lstStyle/>
        <a:p>
          <a:endParaRPr lang="en-US"/>
        </a:p>
      </dgm:t>
    </dgm:pt>
    <dgm:pt modelId="{D2985270-9919-4D51-8E73-332A268E06B9}" type="sibTrans" cxnId="{05951E84-4723-4A72-965A-D276CBA38238}">
      <dgm:prSet/>
      <dgm:spPr/>
      <dgm:t>
        <a:bodyPr/>
        <a:lstStyle/>
        <a:p>
          <a:endParaRPr lang="en-US"/>
        </a:p>
      </dgm:t>
    </dgm:pt>
    <dgm:pt modelId="{A976C46C-953D-4A92-92B7-90EF36585D0E}">
      <dgm:prSet/>
      <dgm:spPr/>
      <dgm:t>
        <a:bodyPr/>
        <a:lstStyle/>
        <a:p>
          <a:r>
            <a:rPr lang="en-GB" dirty="0"/>
            <a:t>Improve current solutions to help drive innovation in ADAS</a:t>
          </a:r>
          <a:endParaRPr lang="en-US" dirty="0"/>
        </a:p>
      </dgm:t>
    </dgm:pt>
    <dgm:pt modelId="{59EBE552-8ECA-4D4A-83CB-92C117EE847A}" type="parTrans" cxnId="{E4BDC47C-F75E-4F42-9980-BB61F0871038}">
      <dgm:prSet/>
      <dgm:spPr/>
      <dgm:t>
        <a:bodyPr/>
        <a:lstStyle/>
        <a:p>
          <a:endParaRPr lang="en-US"/>
        </a:p>
      </dgm:t>
    </dgm:pt>
    <dgm:pt modelId="{3D052168-E2FD-40E0-AE57-6B529E82ADDF}" type="sibTrans" cxnId="{E4BDC47C-F75E-4F42-9980-BB61F0871038}">
      <dgm:prSet/>
      <dgm:spPr/>
      <dgm:t>
        <a:bodyPr/>
        <a:lstStyle/>
        <a:p>
          <a:endParaRPr lang="en-US"/>
        </a:p>
      </dgm:t>
    </dgm:pt>
    <dgm:pt modelId="{460123F7-CA57-4FF8-A81A-5EAC9EC4FA2D}">
      <dgm:prSet/>
      <dgm:spPr/>
      <dgm:t>
        <a:bodyPr/>
        <a:lstStyle/>
        <a:p>
          <a:r>
            <a:rPr lang="en-GB"/>
            <a:t>Interest in the automotive industry.</a:t>
          </a:r>
          <a:endParaRPr lang="en-US"/>
        </a:p>
      </dgm:t>
    </dgm:pt>
    <dgm:pt modelId="{C1B336EA-BF2C-405E-ABC8-931ACB6B6A0C}" type="parTrans" cxnId="{A71BAB80-604D-430E-B2BA-87025209C711}">
      <dgm:prSet/>
      <dgm:spPr/>
      <dgm:t>
        <a:bodyPr/>
        <a:lstStyle/>
        <a:p>
          <a:endParaRPr lang="en-US"/>
        </a:p>
      </dgm:t>
    </dgm:pt>
    <dgm:pt modelId="{071636EC-1714-48E7-8E3D-27EE5D804C97}" type="sibTrans" cxnId="{A71BAB80-604D-430E-B2BA-87025209C711}">
      <dgm:prSet/>
      <dgm:spPr/>
      <dgm:t>
        <a:bodyPr/>
        <a:lstStyle/>
        <a:p>
          <a:endParaRPr lang="en-US"/>
        </a:p>
      </dgm:t>
    </dgm:pt>
    <dgm:pt modelId="{8CAA1EC7-4102-4F22-BE0C-E1C2C85EEBE3}" type="pres">
      <dgm:prSet presAssocID="{4A3F2332-6A9F-473A-9A74-25FF8C3D8BF4}" presName="outerComposite" presStyleCnt="0">
        <dgm:presLayoutVars>
          <dgm:chMax val="5"/>
          <dgm:dir/>
          <dgm:resizeHandles val="exact"/>
        </dgm:presLayoutVars>
      </dgm:prSet>
      <dgm:spPr/>
    </dgm:pt>
    <dgm:pt modelId="{65442DB0-2F4A-492E-BAF4-3BC0655E7E4F}" type="pres">
      <dgm:prSet presAssocID="{4A3F2332-6A9F-473A-9A74-25FF8C3D8BF4}" presName="dummyMaxCanvas" presStyleCnt="0">
        <dgm:presLayoutVars/>
      </dgm:prSet>
      <dgm:spPr/>
    </dgm:pt>
    <dgm:pt modelId="{AC1BEF00-0EFA-4442-9F48-6EA69607F585}" type="pres">
      <dgm:prSet presAssocID="{4A3F2332-6A9F-473A-9A74-25FF8C3D8BF4}" presName="FourNodes_1" presStyleLbl="node1" presStyleIdx="0" presStyleCnt="4">
        <dgm:presLayoutVars>
          <dgm:bulletEnabled val="1"/>
        </dgm:presLayoutVars>
      </dgm:prSet>
      <dgm:spPr/>
    </dgm:pt>
    <dgm:pt modelId="{6D7D92CC-BA92-483B-A133-5ACF516245C9}" type="pres">
      <dgm:prSet presAssocID="{4A3F2332-6A9F-473A-9A74-25FF8C3D8BF4}" presName="FourNodes_2" presStyleLbl="node1" presStyleIdx="1" presStyleCnt="4">
        <dgm:presLayoutVars>
          <dgm:bulletEnabled val="1"/>
        </dgm:presLayoutVars>
      </dgm:prSet>
      <dgm:spPr/>
    </dgm:pt>
    <dgm:pt modelId="{ACBE97A0-FC21-46D4-9FFD-39C1D714D21A}" type="pres">
      <dgm:prSet presAssocID="{4A3F2332-6A9F-473A-9A74-25FF8C3D8BF4}" presName="FourNodes_3" presStyleLbl="node1" presStyleIdx="2" presStyleCnt="4">
        <dgm:presLayoutVars>
          <dgm:bulletEnabled val="1"/>
        </dgm:presLayoutVars>
      </dgm:prSet>
      <dgm:spPr/>
    </dgm:pt>
    <dgm:pt modelId="{1689C683-6CE8-416A-AF3A-B2C8F4B9DF33}" type="pres">
      <dgm:prSet presAssocID="{4A3F2332-6A9F-473A-9A74-25FF8C3D8BF4}" presName="FourNodes_4" presStyleLbl="node1" presStyleIdx="3" presStyleCnt="4">
        <dgm:presLayoutVars>
          <dgm:bulletEnabled val="1"/>
        </dgm:presLayoutVars>
      </dgm:prSet>
      <dgm:spPr/>
    </dgm:pt>
    <dgm:pt modelId="{D8A13BCA-2184-472A-90A9-03A1D18EFD7B}" type="pres">
      <dgm:prSet presAssocID="{4A3F2332-6A9F-473A-9A74-25FF8C3D8BF4}" presName="FourConn_1-2" presStyleLbl="fgAccFollowNode1" presStyleIdx="0" presStyleCnt="3">
        <dgm:presLayoutVars>
          <dgm:bulletEnabled val="1"/>
        </dgm:presLayoutVars>
      </dgm:prSet>
      <dgm:spPr/>
    </dgm:pt>
    <dgm:pt modelId="{A3676599-5565-49D1-BDFE-9E695D883977}" type="pres">
      <dgm:prSet presAssocID="{4A3F2332-6A9F-473A-9A74-25FF8C3D8BF4}" presName="FourConn_2-3" presStyleLbl="fgAccFollowNode1" presStyleIdx="1" presStyleCnt="3">
        <dgm:presLayoutVars>
          <dgm:bulletEnabled val="1"/>
        </dgm:presLayoutVars>
      </dgm:prSet>
      <dgm:spPr/>
    </dgm:pt>
    <dgm:pt modelId="{EA2DC4A1-51D7-4E05-A9C3-7B05D34CBEE2}" type="pres">
      <dgm:prSet presAssocID="{4A3F2332-6A9F-473A-9A74-25FF8C3D8BF4}" presName="FourConn_3-4" presStyleLbl="fgAccFollowNode1" presStyleIdx="2" presStyleCnt="3">
        <dgm:presLayoutVars>
          <dgm:bulletEnabled val="1"/>
        </dgm:presLayoutVars>
      </dgm:prSet>
      <dgm:spPr/>
    </dgm:pt>
    <dgm:pt modelId="{FE647643-547A-44FF-B3F5-996C70BF447D}" type="pres">
      <dgm:prSet presAssocID="{4A3F2332-6A9F-473A-9A74-25FF8C3D8BF4}" presName="FourNodes_1_text" presStyleLbl="node1" presStyleIdx="3" presStyleCnt="4">
        <dgm:presLayoutVars>
          <dgm:bulletEnabled val="1"/>
        </dgm:presLayoutVars>
      </dgm:prSet>
      <dgm:spPr/>
    </dgm:pt>
    <dgm:pt modelId="{79966AF7-FCA3-4E02-AFA6-068B4B32C6DE}" type="pres">
      <dgm:prSet presAssocID="{4A3F2332-6A9F-473A-9A74-25FF8C3D8BF4}" presName="FourNodes_2_text" presStyleLbl="node1" presStyleIdx="3" presStyleCnt="4">
        <dgm:presLayoutVars>
          <dgm:bulletEnabled val="1"/>
        </dgm:presLayoutVars>
      </dgm:prSet>
      <dgm:spPr/>
    </dgm:pt>
    <dgm:pt modelId="{85081094-8879-4F1C-8A2D-2BE552610C13}" type="pres">
      <dgm:prSet presAssocID="{4A3F2332-6A9F-473A-9A74-25FF8C3D8BF4}" presName="FourNodes_3_text" presStyleLbl="node1" presStyleIdx="3" presStyleCnt="4">
        <dgm:presLayoutVars>
          <dgm:bulletEnabled val="1"/>
        </dgm:presLayoutVars>
      </dgm:prSet>
      <dgm:spPr/>
    </dgm:pt>
    <dgm:pt modelId="{F1C62460-7564-4A0B-852C-1311B081FE5B}" type="pres">
      <dgm:prSet presAssocID="{4A3F2332-6A9F-473A-9A74-25FF8C3D8BF4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5556A801-8954-410B-AB1E-CA8D7C9FD477}" type="presOf" srcId="{D2985270-9919-4D51-8E73-332A268E06B9}" destId="{A3676599-5565-49D1-BDFE-9E695D883977}" srcOrd="0" destOrd="0" presId="urn:microsoft.com/office/officeart/2005/8/layout/vProcess5"/>
    <dgm:cxn modelId="{03C5EE05-ECF2-4C92-888D-446B1F850225}" type="presOf" srcId="{36C99D5B-26B1-4A7E-8093-6389B465CFA6}" destId="{AC1BEF00-0EFA-4442-9F48-6EA69607F585}" srcOrd="0" destOrd="0" presId="urn:microsoft.com/office/officeart/2005/8/layout/vProcess5"/>
    <dgm:cxn modelId="{14295918-CE95-419A-ABA1-00E27EC4B62A}" type="presOf" srcId="{A976C46C-953D-4A92-92B7-90EF36585D0E}" destId="{ACBE97A0-FC21-46D4-9FFD-39C1D714D21A}" srcOrd="0" destOrd="0" presId="urn:microsoft.com/office/officeart/2005/8/layout/vProcess5"/>
    <dgm:cxn modelId="{A834DE1B-4459-40D5-8DEA-8E36163CED8A}" type="presOf" srcId="{A976C46C-953D-4A92-92B7-90EF36585D0E}" destId="{85081094-8879-4F1C-8A2D-2BE552610C13}" srcOrd="1" destOrd="0" presId="urn:microsoft.com/office/officeart/2005/8/layout/vProcess5"/>
    <dgm:cxn modelId="{12FC9C30-D6B5-4D38-AEA7-113AC8004DB1}" type="presOf" srcId="{3D052168-E2FD-40E0-AE57-6B529E82ADDF}" destId="{EA2DC4A1-51D7-4E05-A9C3-7B05D34CBEE2}" srcOrd="0" destOrd="0" presId="urn:microsoft.com/office/officeart/2005/8/layout/vProcess5"/>
    <dgm:cxn modelId="{39AE3D31-8C2A-463A-B9E5-19A042C404C4}" type="presOf" srcId="{460123F7-CA57-4FF8-A81A-5EAC9EC4FA2D}" destId="{F1C62460-7564-4A0B-852C-1311B081FE5B}" srcOrd="1" destOrd="0" presId="urn:microsoft.com/office/officeart/2005/8/layout/vProcess5"/>
    <dgm:cxn modelId="{EB55A934-8E5B-493A-99EA-105FAF851474}" type="presOf" srcId="{460123F7-CA57-4FF8-A81A-5EAC9EC4FA2D}" destId="{1689C683-6CE8-416A-AF3A-B2C8F4B9DF33}" srcOrd="0" destOrd="0" presId="urn:microsoft.com/office/officeart/2005/8/layout/vProcess5"/>
    <dgm:cxn modelId="{E9316267-CFDA-45AF-B197-DA97129BA7AA}" type="presOf" srcId="{FE808E48-9F6C-4BE8-98C4-7402A2F75397}" destId="{79966AF7-FCA3-4E02-AFA6-068B4B32C6DE}" srcOrd="1" destOrd="0" presId="urn:microsoft.com/office/officeart/2005/8/layout/vProcess5"/>
    <dgm:cxn modelId="{B38CFE4A-EA9F-45F6-BF20-8E527953670D}" type="presOf" srcId="{FE808E48-9F6C-4BE8-98C4-7402A2F75397}" destId="{6D7D92CC-BA92-483B-A133-5ACF516245C9}" srcOrd="0" destOrd="0" presId="urn:microsoft.com/office/officeart/2005/8/layout/vProcess5"/>
    <dgm:cxn modelId="{1B7F486E-13EF-4DDC-81D9-E99102909A74}" type="presOf" srcId="{1887F068-05AF-4523-A17B-EEE8BD242681}" destId="{D8A13BCA-2184-472A-90A9-03A1D18EFD7B}" srcOrd="0" destOrd="0" presId="urn:microsoft.com/office/officeart/2005/8/layout/vProcess5"/>
    <dgm:cxn modelId="{E4BDC47C-F75E-4F42-9980-BB61F0871038}" srcId="{4A3F2332-6A9F-473A-9A74-25FF8C3D8BF4}" destId="{A976C46C-953D-4A92-92B7-90EF36585D0E}" srcOrd="2" destOrd="0" parTransId="{59EBE552-8ECA-4D4A-83CB-92C117EE847A}" sibTransId="{3D052168-E2FD-40E0-AE57-6B529E82ADDF}"/>
    <dgm:cxn modelId="{A71BAB80-604D-430E-B2BA-87025209C711}" srcId="{4A3F2332-6A9F-473A-9A74-25FF8C3D8BF4}" destId="{460123F7-CA57-4FF8-A81A-5EAC9EC4FA2D}" srcOrd="3" destOrd="0" parTransId="{C1B336EA-BF2C-405E-ABC8-931ACB6B6A0C}" sibTransId="{071636EC-1714-48E7-8E3D-27EE5D804C97}"/>
    <dgm:cxn modelId="{05951E84-4723-4A72-965A-D276CBA38238}" srcId="{4A3F2332-6A9F-473A-9A74-25FF8C3D8BF4}" destId="{FE808E48-9F6C-4BE8-98C4-7402A2F75397}" srcOrd="1" destOrd="0" parTransId="{768001F5-B615-47BD-AE14-2639B291C5A1}" sibTransId="{D2985270-9919-4D51-8E73-332A268E06B9}"/>
    <dgm:cxn modelId="{FE6821A3-A912-4478-86F4-D21FC9635FDC}" type="presOf" srcId="{4A3F2332-6A9F-473A-9A74-25FF8C3D8BF4}" destId="{8CAA1EC7-4102-4F22-BE0C-E1C2C85EEBE3}" srcOrd="0" destOrd="0" presId="urn:microsoft.com/office/officeart/2005/8/layout/vProcess5"/>
    <dgm:cxn modelId="{A2E28BCF-641F-4046-8D6A-3B6F176A934E}" type="presOf" srcId="{36C99D5B-26B1-4A7E-8093-6389B465CFA6}" destId="{FE647643-547A-44FF-B3F5-996C70BF447D}" srcOrd="1" destOrd="0" presId="urn:microsoft.com/office/officeart/2005/8/layout/vProcess5"/>
    <dgm:cxn modelId="{C26544F7-6BAF-4B84-88F6-2CD09659F2C3}" srcId="{4A3F2332-6A9F-473A-9A74-25FF8C3D8BF4}" destId="{36C99D5B-26B1-4A7E-8093-6389B465CFA6}" srcOrd="0" destOrd="0" parTransId="{8582FD33-397A-4594-A6F6-590D02EB46A7}" sibTransId="{1887F068-05AF-4523-A17B-EEE8BD242681}"/>
    <dgm:cxn modelId="{C12DEE63-589B-4F8F-8392-2638FC0CDE82}" type="presParOf" srcId="{8CAA1EC7-4102-4F22-BE0C-E1C2C85EEBE3}" destId="{65442DB0-2F4A-492E-BAF4-3BC0655E7E4F}" srcOrd="0" destOrd="0" presId="urn:microsoft.com/office/officeart/2005/8/layout/vProcess5"/>
    <dgm:cxn modelId="{FBA5F873-70D9-47F3-BBE6-EEEAE107EAC9}" type="presParOf" srcId="{8CAA1EC7-4102-4F22-BE0C-E1C2C85EEBE3}" destId="{AC1BEF00-0EFA-4442-9F48-6EA69607F585}" srcOrd="1" destOrd="0" presId="urn:microsoft.com/office/officeart/2005/8/layout/vProcess5"/>
    <dgm:cxn modelId="{C95AE2AF-8A6A-4508-9D05-EB8721349EEA}" type="presParOf" srcId="{8CAA1EC7-4102-4F22-BE0C-E1C2C85EEBE3}" destId="{6D7D92CC-BA92-483B-A133-5ACF516245C9}" srcOrd="2" destOrd="0" presId="urn:microsoft.com/office/officeart/2005/8/layout/vProcess5"/>
    <dgm:cxn modelId="{A2379851-ADA7-4057-987C-09C05CA11E66}" type="presParOf" srcId="{8CAA1EC7-4102-4F22-BE0C-E1C2C85EEBE3}" destId="{ACBE97A0-FC21-46D4-9FFD-39C1D714D21A}" srcOrd="3" destOrd="0" presId="urn:microsoft.com/office/officeart/2005/8/layout/vProcess5"/>
    <dgm:cxn modelId="{960EFCA0-6434-4DAA-B80F-E10E12879B29}" type="presParOf" srcId="{8CAA1EC7-4102-4F22-BE0C-E1C2C85EEBE3}" destId="{1689C683-6CE8-416A-AF3A-B2C8F4B9DF33}" srcOrd="4" destOrd="0" presId="urn:microsoft.com/office/officeart/2005/8/layout/vProcess5"/>
    <dgm:cxn modelId="{5DADBC29-71CF-46D9-806B-66B905F77C02}" type="presParOf" srcId="{8CAA1EC7-4102-4F22-BE0C-E1C2C85EEBE3}" destId="{D8A13BCA-2184-472A-90A9-03A1D18EFD7B}" srcOrd="5" destOrd="0" presId="urn:microsoft.com/office/officeart/2005/8/layout/vProcess5"/>
    <dgm:cxn modelId="{7A5A1B00-F6D1-44C3-BF41-F3CDC8D92350}" type="presParOf" srcId="{8CAA1EC7-4102-4F22-BE0C-E1C2C85EEBE3}" destId="{A3676599-5565-49D1-BDFE-9E695D883977}" srcOrd="6" destOrd="0" presId="urn:microsoft.com/office/officeart/2005/8/layout/vProcess5"/>
    <dgm:cxn modelId="{B4B272DB-6D56-475E-A0B3-AA9533664D3A}" type="presParOf" srcId="{8CAA1EC7-4102-4F22-BE0C-E1C2C85EEBE3}" destId="{EA2DC4A1-51D7-4E05-A9C3-7B05D34CBEE2}" srcOrd="7" destOrd="0" presId="urn:microsoft.com/office/officeart/2005/8/layout/vProcess5"/>
    <dgm:cxn modelId="{B6B483FC-1F99-4914-8020-F9F5C0547CFA}" type="presParOf" srcId="{8CAA1EC7-4102-4F22-BE0C-E1C2C85EEBE3}" destId="{FE647643-547A-44FF-B3F5-996C70BF447D}" srcOrd="8" destOrd="0" presId="urn:microsoft.com/office/officeart/2005/8/layout/vProcess5"/>
    <dgm:cxn modelId="{28CE855F-D3C3-49A4-94D3-56C35B7B091B}" type="presParOf" srcId="{8CAA1EC7-4102-4F22-BE0C-E1C2C85EEBE3}" destId="{79966AF7-FCA3-4E02-AFA6-068B4B32C6DE}" srcOrd="9" destOrd="0" presId="urn:microsoft.com/office/officeart/2005/8/layout/vProcess5"/>
    <dgm:cxn modelId="{BAB56657-A4DA-428A-9190-90A887641691}" type="presParOf" srcId="{8CAA1EC7-4102-4F22-BE0C-E1C2C85EEBE3}" destId="{85081094-8879-4F1C-8A2D-2BE552610C13}" srcOrd="10" destOrd="0" presId="urn:microsoft.com/office/officeart/2005/8/layout/vProcess5"/>
    <dgm:cxn modelId="{46BF3672-0C90-48BF-8B08-F51E77D4F0B1}" type="presParOf" srcId="{8CAA1EC7-4102-4F22-BE0C-E1C2C85EEBE3}" destId="{F1C62460-7564-4A0B-852C-1311B081FE5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C62CAF9-A18F-4D3D-9C92-C1F502944DC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5BD23CF-30D6-4234-B1A6-E40456AE257F}">
      <dgm:prSet/>
      <dgm:spPr/>
      <dgm:t>
        <a:bodyPr/>
        <a:lstStyle/>
        <a:p>
          <a:r>
            <a:rPr lang="en-GB" dirty="0"/>
            <a:t>Dataset Acquisition </a:t>
          </a:r>
          <a:endParaRPr lang="en-US" dirty="0"/>
        </a:p>
      </dgm:t>
    </dgm:pt>
    <dgm:pt modelId="{6A7B0F05-D523-4D4A-AD31-784AF9E456B6}" type="parTrans" cxnId="{FE73E916-0947-4D25-B6F5-D52B9BDC870A}">
      <dgm:prSet/>
      <dgm:spPr/>
      <dgm:t>
        <a:bodyPr/>
        <a:lstStyle/>
        <a:p>
          <a:endParaRPr lang="en-US"/>
        </a:p>
      </dgm:t>
    </dgm:pt>
    <dgm:pt modelId="{2B295D93-EBFE-4941-885B-40E1A69E66C5}" type="sibTrans" cxnId="{FE73E916-0947-4D25-B6F5-D52B9BDC870A}">
      <dgm:prSet/>
      <dgm:spPr/>
      <dgm:t>
        <a:bodyPr/>
        <a:lstStyle/>
        <a:p>
          <a:endParaRPr lang="en-US"/>
        </a:p>
      </dgm:t>
    </dgm:pt>
    <dgm:pt modelId="{C20F3DF8-9CA7-4BE1-B5CB-E5FFF0F3BEBF}">
      <dgm:prSet/>
      <dgm:spPr/>
      <dgm:t>
        <a:bodyPr/>
        <a:lstStyle/>
        <a:p>
          <a:r>
            <a:rPr lang="en-GB" dirty="0"/>
            <a:t>Clutter and Interference</a:t>
          </a:r>
          <a:endParaRPr lang="en-US" dirty="0"/>
        </a:p>
      </dgm:t>
    </dgm:pt>
    <dgm:pt modelId="{605196CC-D55B-4E4C-AA2D-32BF7F81AD6B}" type="parTrans" cxnId="{54E77EFE-AA1F-499C-B0B8-F77501008178}">
      <dgm:prSet/>
      <dgm:spPr/>
      <dgm:t>
        <a:bodyPr/>
        <a:lstStyle/>
        <a:p>
          <a:endParaRPr lang="en-US"/>
        </a:p>
      </dgm:t>
    </dgm:pt>
    <dgm:pt modelId="{404D4401-072C-4733-96F3-D2F4C8851FF0}" type="sibTrans" cxnId="{54E77EFE-AA1F-499C-B0B8-F77501008178}">
      <dgm:prSet/>
      <dgm:spPr/>
      <dgm:t>
        <a:bodyPr/>
        <a:lstStyle/>
        <a:p>
          <a:endParaRPr lang="en-US"/>
        </a:p>
      </dgm:t>
    </dgm:pt>
    <dgm:pt modelId="{2832CBC9-020E-4005-89ED-DE18EA624606}">
      <dgm:prSet/>
      <dgm:spPr/>
      <dgm:t>
        <a:bodyPr/>
        <a:lstStyle/>
        <a:p>
          <a:r>
            <a:rPr lang="en-GB"/>
            <a:t>Detection of Vulnerable Road Users</a:t>
          </a:r>
          <a:endParaRPr lang="en-US"/>
        </a:p>
      </dgm:t>
    </dgm:pt>
    <dgm:pt modelId="{E908435E-EB7C-4B5B-8522-8CC38181BCBD}" type="parTrans" cxnId="{7C91E84C-9AC2-4BC5-944E-2B5D03D357B6}">
      <dgm:prSet/>
      <dgm:spPr/>
      <dgm:t>
        <a:bodyPr/>
        <a:lstStyle/>
        <a:p>
          <a:endParaRPr lang="en-US"/>
        </a:p>
      </dgm:t>
    </dgm:pt>
    <dgm:pt modelId="{80082F06-5F22-4ACF-AE48-9763F90800F6}" type="sibTrans" cxnId="{7C91E84C-9AC2-4BC5-944E-2B5D03D357B6}">
      <dgm:prSet/>
      <dgm:spPr/>
      <dgm:t>
        <a:bodyPr/>
        <a:lstStyle/>
        <a:p>
          <a:endParaRPr lang="en-US"/>
        </a:p>
      </dgm:t>
    </dgm:pt>
    <dgm:pt modelId="{74CEA13F-E8B9-49C6-8BD3-0E2A161285C8}">
      <dgm:prSet/>
      <dgm:spPr/>
      <dgm:t>
        <a:bodyPr/>
        <a:lstStyle/>
        <a:p>
          <a:r>
            <a:rPr lang="en-GB"/>
            <a:t>Safety and Reliability</a:t>
          </a:r>
          <a:endParaRPr lang="en-US"/>
        </a:p>
      </dgm:t>
    </dgm:pt>
    <dgm:pt modelId="{3FC3F045-34D6-4A20-B16E-6F83C7DE5599}" type="parTrans" cxnId="{05F65EA7-001E-4AF5-B5B7-C0A6FE4733E0}">
      <dgm:prSet/>
      <dgm:spPr/>
      <dgm:t>
        <a:bodyPr/>
        <a:lstStyle/>
        <a:p>
          <a:endParaRPr lang="en-US"/>
        </a:p>
      </dgm:t>
    </dgm:pt>
    <dgm:pt modelId="{036F06A1-3E09-4518-B9C8-BEA83820C7ED}" type="sibTrans" cxnId="{05F65EA7-001E-4AF5-B5B7-C0A6FE4733E0}">
      <dgm:prSet/>
      <dgm:spPr/>
      <dgm:t>
        <a:bodyPr/>
        <a:lstStyle/>
        <a:p>
          <a:endParaRPr lang="en-US"/>
        </a:p>
      </dgm:t>
    </dgm:pt>
    <dgm:pt modelId="{C35C4081-74D3-478E-8213-B3422B75E3CC}">
      <dgm:prSet/>
      <dgm:spPr/>
      <dgm:t>
        <a:bodyPr/>
        <a:lstStyle/>
        <a:p>
          <a:r>
            <a:rPr lang="en-GB"/>
            <a:t>Data Collection and Processing</a:t>
          </a:r>
          <a:endParaRPr lang="en-US"/>
        </a:p>
      </dgm:t>
    </dgm:pt>
    <dgm:pt modelId="{164CA0CF-24B5-4DE7-A532-25AAD3D80E3F}" type="parTrans" cxnId="{3B8971AA-2436-4525-A59C-35B9FC3F27DB}">
      <dgm:prSet/>
      <dgm:spPr/>
      <dgm:t>
        <a:bodyPr/>
        <a:lstStyle/>
        <a:p>
          <a:endParaRPr lang="en-US"/>
        </a:p>
      </dgm:t>
    </dgm:pt>
    <dgm:pt modelId="{DF0B134F-B34C-4D5A-8963-A305DFCD8780}" type="sibTrans" cxnId="{3B8971AA-2436-4525-A59C-35B9FC3F27DB}">
      <dgm:prSet/>
      <dgm:spPr/>
      <dgm:t>
        <a:bodyPr/>
        <a:lstStyle/>
        <a:p>
          <a:endParaRPr lang="en-US"/>
        </a:p>
      </dgm:t>
    </dgm:pt>
    <dgm:pt modelId="{C5972F12-108A-4BCA-BB2F-29C2E0AC8780}">
      <dgm:prSet/>
      <dgm:spPr/>
      <dgm:t>
        <a:bodyPr/>
        <a:lstStyle/>
        <a:p>
          <a:r>
            <a:rPr lang="en-GB"/>
            <a:t>Cost and Implementation</a:t>
          </a:r>
          <a:endParaRPr lang="en-US"/>
        </a:p>
      </dgm:t>
    </dgm:pt>
    <dgm:pt modelId="{3B16A50B-95FC-4207-A996-EB7DBEBFAC3D}" type="parTrans" cxnId="{29C70315-4F87-4A77-B0C8-5FC6AEAD6935}">
      <dgm:prSet/>
      <dgm:spPr/>
      <dgm:t>
        <a:bodyPr/>
        <a:lstStyle/>
        <a:p>
          <a:endParaRPr lang="en-US"/>
        </a:p>
      </dgm:t>
    </dgm:pt>
    <dgm:pt modelId="{9130D3DD-E946-4073-8A8F-8F4D81CAE37B}" type="sibTrans" cxnId="{29C70315-4F87-4A77-B0C8-5FC6AEAD6935}">
      <dgm:prSet/>
      <dgm:spPr/>
      <dgm:t>
        <a:bodyPr/>
        <a:lstStyle/>
        <a:p>
          <a:endParaRPr lang="en-US"/>
        </a:p>
      </dgm:t>
    </dgm:pt>
    <dgm:pt modelId="{87F53E52-FA8B-45C4-8132-A2466FFE0BAD}" type="pres">
      <dgm:prSet presAssocID="{BC62CAF9-A18F-4D3D-9C92-C1F502944DC2}" presName="root" presStyleCnt="0">
        <dgm:presLayoutVars>
          <dgm:dir/>
          <dgm:resizeHandles val="exact"/>
        </dgm:presLayoutVars>
      </dgm:prSet>
      <dgm:spPr/>
    </dgm:pt>
    <dgm:pt modelId="{E1C52A1E-53DF-459E-A816-EAC1C6FF1A13}" type="pres">
      <dgm:prSet presAssocID="{75BD23CF-30D6-4234-B1A6-E40456AE257F}" presName="compNode" presStyleCnt="0"/>
      <dgm:spPr/>
    </dgm:pt>
    <dgm:pt modelId="{DD86ECBD-8E6B-4668-A867-38BAE1E55FED}" type="pres">
      <dgm:prSet presAssocID="{75BD23CF-30D6-4234-B1A6-E40456AE257F}" presName="bgRect" presStyleLbl="bgShp" presStyleIdx="0" presStyleCnt="6"/>
      <dgm:spPr/>
    </dgm:pt>
    <dgm:pt modelId="{A4F50A50-45A9-4E7E-B220-5218F62E4E2F}" type="pres">
      <dgm:prSet presAssocID="{75BD23CF-30D6-4234-B1A6-E40456AE257F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-Fi"/>
        </a:ext>
      </dgm:extLst>
    </dgm:pt>
    <dgm:pt modelId="{1A78567C-9F8E-448E-9227-BF951ACB9900}" type="pres">
      <dgm:prSet presAssocID="{75BD23CF-30D6-4234-B1A6-E40456AE257F}" presName="spaceRect" presStyleCnt="0"/>
      <dgm:spPr/>
    </dgm:pt>
    <dgm:pt modelId="{84EE2D57-6EA1-4A8C-81B6-30BF4F8697BE}" type="pres">
      <dgm:prSet presAssocID="{75BD23CF-30D6-4234-B1A6-E40456AE257F}" presName="parTx" presStyleLbl="revTx" presStyleIdx="0" presStyleCnt="6">
        <dgm:presLayoutVars>
          <dgm:chMax val="0"/>
          <dgm:chPref val="0"/>
        </dgm:presLayoutVars>
      </dgm:prSet>
      <dgm:spPr/>
    </dgm:pt>
    <dgm:pt modelId="{51DA3F61-8504-44F0-A2F1-B76972B27C21}" type="pres">
      <dgm:prSet presAssocID="{2B295D93-EBFE-4941-885B-40E1A69E66C5}" presName="sibTrans" presStyleCnt="0"/>
      <dgm:spPr/>
    </dgm:pt>
    <dgm:pt modelId="{16453D1D-DF73-4FCF-88D5-20AF608BEC70}" type="pres">
      <dgm:prSet presAssocID="{C20F3DF8-9CA7-4BE1-B5CB-E5FFF0F3BEBF}" presName="compNode" presStyleCnt="0"/>
      <dgm:spPr/>
    </dgm:pt>
    <dgm:pt modelId="{18BEF754-C35D-4CFA-AC76-446CB84BC6DE}" type="pres">
      <dgm:prSet presAssocID="{C20F3DF8-9CA7-4BE1-B5CB-E5FFF0F3BEBF}" presName="bgRect" presStyleLbl="bgShp" presStyleIdx="1" presStyleCnt="6"/>
      <dgm:spPr/>
    </dgm:pt>
    <dgm:pt modelId="{3048717A-CEE4-4466-A951-E65D804C5E60}" type="pres">
      <dgm:prSet presAssocID="{C20F3DF8-9CA7-4BE1-B5CB-E5FFF0F3BEBF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3ACBFE83-736B-4486-82B7-0D631FB8DDDE}" type="pres">
      <dgm:prSet presAssocID="{C20F3DF8-9CA7-4BE1-B5CB-E5FFF0F3BEBF}" presName="spaceRect" presStyleCnt="0"/>
      <dgm:spPr/>
    </dgm:pt>
    <dgm:pt modelId="{B5CE2B8E-76D5-4AE0-AF49-4AF5488AE030}" type="pres">
      <dgm:prSet presAssocID="{C20F3DF8-9CA7-4BE1-B5CB-E5FFF0F3BEBF}" presName="parTx" presStyleLbl="revTx" presStyleIdx="1" presStyleCnt="6">
        <dgm:presLayoutVars>
          <dgm:chMax val="0"/>
          <dgm:chPref val="0"/>
        </dgm:presLayoutVars>
      </dgm:prSet>
      <dgm:spPr/>
    </dgm:pt>
    <dgm:pt modelId="{F6851142-28CC-4D34-9935-80F2EF463521}" type="pres">
      <dgm:prSet presAssocID="{404D4401-072C-4733-96F3-D2F4C8851FF0}" presName="sibTrans" presStyleCnt="0"/>
      <dgm:spPr/>
    </dgm:pt>
    <dgm:pt modelId="{1F12EAA1-D38E-4597-83F2-A07598157297}" type="pres">
      <dgm:prSet presAssocID="{2832CBC9-020E-4005-89ED-DE18EA624606}" presName="compNode" presStyleCnt="0"/>
      <dgm:spPr/>
    </dgm:pt>
    <dgm:pt modelId="{93F26952-A6A4-499C-94DF-06359A6BAE27}" type="pres">
      <dgm:prSet presAssocID="{2832CBC9-020E-4005-89ED-DE18EA624606}" presName="bgRect" presStyleLbl="bgShp" presStyleIdx="2" presStyleCnt="6"/>
      <dgm:spPr/>
    </dgm:pt>
    <dgm:pt modelId="{5307A509-29CD-4241-93F0-472D5BEC420C}" type="pres">
      <dgm:prSet presAssocID="{2832CBC9-020E-4005-89ED-DE18EA624606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43F0C3DE-F13A-4DA0-B3AB-9C40D42C7832}" type="pres">
      <dgm:prSet presAssocID="{2832CBC9-020E-4005-89ED-DE18EA624606}" presName="spaceRect" presStyleCnt="0"/>
      <dgm:spPr/>
    </dgm:pt>
    <dgm:pt modelId="{25553DDE-A5BC-44B5-9E83-9939E0AFD35E}" type="pres">
      <dgm:prSet presAssocID="{2832CBC9-020E-4005-89ED-DE18EA624606}" presName="parTx" presStyleLbl="revTx" presStyleIdx="2" presStyleCnt="6">
        <dgm:presLayoutVars>
          <dgm:chMax val="0"/>
          <dgm:chPref val="0"/>
        </dgm:presLayoutVars>
      </dgm:prSet>
      <dgm:spPr/>
    </dgm:pt>
    <dgm:pt modelId="{9E3FAC78-7771-4A4D-A3C8-D0D6DBBBBB34}" type="pres">
      <dgm:prSet presAssocID="{80082F06-5F22-4ACF-AE48-9763F90800F6}" presName="sibTrans" presStyleCnt="0"/>
      <dgm:spPr/>
    </dgm:pt>
    <dgm:pt modelId="{30EBE41A-5522-4423-86C9-81A257F5C2A4}" type="pres">
      <dgm:prSet presAssocID="{74CEA13F-E8B9-49C6-8BD3-0E2A161285C8}" presName="compNode" presStyleCnt="0"/>
      <dgm:spPr/>
    </dgm:pt>
    <dgm:pt modelId="{7D42B4E9-2758-49E4-95D5-AC7FB491EF28}" type="pres">
      <dgm:prSet presAssocID="{74CEA13F-E8B9-49C6-8BD3-0E2A161285C8}" presName="bgRect" presStyleLbl="bgShp" presStyleIdx="3" presStyleCnt="6"/>
      <dgm:spPr/>
    </dgm:pt>
    <dgm:pt modelId="{EB5D5C1F-3D5B-4D93-A28B-BDAEA6884102}" type="pres">
      <dgm:prSet presAssocID="{74CEA13F-E8B9-49C6-8BD3-0E2A161285C8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E93C041A-3137-4AEC-AA3D-94D43510A4B6}" type="pres">
      <dgm:prSet presAssocID="{74CEA13F-E8B9-49C6-8BD3-0E2A161285C8}" presName="spaceRect" presStyleCnt="0"/>
      <dgm:spPr/>
    </dgm:pt>
    <dgm:pt modelId="{88668087-7112-420A-8077-9C2122C4D690}" type="pres">
      <dgm:prSet presAssocID="{74CEA13F-E8B9-49C6-8BD3-0E2A161285C8}" presName="parTx" presStyleLbl="revTx" presStyleIdx="3" presStyleCnt="6">
        <dgm:presLayoutVars>
          <dgm:chMax val="0"/>
          <dgm:chPref val="0"/>
        </dgm:presLayoutVars>
      </dgm:prSet>
      <dgm:spPr/>
    </dgm:pt>
    <dgm:pt modelId="{06931066-9CC5-47FA-9B98-0EC60C952FF8}" type="pres">
      <dgm:prSet presAssocID="{036F06A1-3E09-4518-B9C8-BEA83820C7ED}" presName="sibTrans" presStyleCnt="0"/>
      <dgm:spPr/>
    </dgm:pt>
    <dgm:pt modelId="{8D7E1616-A324-4B19-91AB-574C694C8FC3}" type="pres">
      <dgm:prSet presAssocID="{C35C4081-74D3-478E-8213-B3422B75E3CC}" presName="compNode" presStyleCnt="0"/>
      <dgm:spPr/>
    </dgm:pt>
    <dgm:pt modelId="{57FCB285-8CB4-4032-8466-1FD0C2900C39}" type="pres">
      <dgm:prSet presAssocID="{C35C4081-74D3-478E-8213-B3422B75E3CC}" presName="bgRect" presStyleLbl="bgShp" presStyleIdx="4" presStyleCnt="6"/>
      <dgm:spPr/>
    </dgm:pt>
    <dgm:pt modelId="{A9154343-CA77-4BD0-921B-F39B6FE20EEE}" type="pres">
      <dgm:prSet presAssocID="{C35C4081-74D3-478E-8213-B3422B75E3CC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96572C7-86B5-4EF3-AD57-75C7DEC9B264}" type="pres">
      <dgm:prSet presAssocID="{C35C4081-74D3-478E-8213-B3422B75E3CC}" presName="spaceRect" presStyleCnt="0"/>
      <dgm:spPr/>
    </dgm:pt>
    <dgm:pt modelId="{F8BF67B7-2F90-4688-8DF2-A5559E669690}" type="pres">
      <dgm:prSet presAssocID="{C35C4081-74D3-478E-8213-B3422B75E3CC}" presName="parTx" presStyleLbl="revTx" presStyleIdx="4" presStyleCnt="6">
        <dgm:presLayoutVars>
          <dgm:chMax val="0"/>
          <dgm:chPref val="0"/>
        </dgm:presLayoutVars>
      </dgm:prSet>
      <dgm:spPr/>
    </dgm:pt>
    <dgm:pt modelId="{C15FF41F-BB01-4321-8C4E-0C7E529F63B9}" type="pres">
      <dgm:prSet presAssocID="{DF0B134F-B34C-4D5A-8963-A305DFCD8780}" presName="sibTrans" presStyleCnt="0"/>
      <dgm:spPr/>
    </dgm:pt>
    <dgm:pt modelId="{4F114336-7A51-47ED-8317-E38CB52767C1}" type="pres">
      <dgm:prSet presAssocID="{C5972F12-108A-4BCA-BB2F-29C2E0AC8780}" presName="compNode" presStyleCnt="0"/>
      <dgm:spPr/>
    </dgm:pt>
    <dgm:pt modelId="{C5A413BC-242E-4F84-AF2E-4FA44F50D3C8}" type="pres">
      <dgm:prSet presAssocID="{C5972F12-108A-4BCA-BB2F-29C2E0AC8780}" presName="bgRect" presStyleLbl="bgShp" presStyleIdx="5" presStyleCnt="6"/>
      <dgm:spPr/>
    </dgm:pt>
    <dgm:pt modelId="{5C0BC209-90CC-4553-BC30-640DB6814F41}" type="pres">
      <dgm:prSet presAssocID="{C5972F12-108A-4BCA-BB2F-29C2E0AC8780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0E9B3773-C30D-40D4-824B-69FF6A65E76E}" type="pres">
      <dgm:prSet presAssocID="{C5972F12-108A-4BCA-BB2F-29C2E0AC8780}" presName="spaceRect" presStyleCnt="0"/>
      <dgm:spPr/>
    </dgm:pt>
    <dgm:pt modelId="{25E149CE-7A2B-4E27-B9C3-8529C1D69069}" type="pres">
      <dgm:prSet presAssocID="{C5972F12-108A-4BCA-BB2F-29C2E0AC8780}" presName="parTx" presStyleLbl="revTx" presStyleIdx="5" presStyleCnt="6">
        <dgm:presLayoutVars>
          <dgm:chMax val="0"/>
          <dgm:chPref val="0"/>
        </dgm:presLayoutVars>
      </dgm:prSet>
      <dgm:spPr/>
    </dgm:pt>
  </dgm:ptLst>
  <dgm:cxnLst>
    <dgm:cxn modelId="{CF107513-6C09-4885-BFF5-99B42F1AC174}" type="presOf" srcId="{75BD23CF-30D6-4234-B1A6-E40456AE257F}" destId="{84EE2D57-6EA1-4A8C-81B6-30BF4F8697BE}" srcOrd="0" destOrd="0" presId="urn:microsoft.com/office/officeart/2018/2/layout/IconVerticalSolidList"/>
    <dgm:cxn modelId="{29C70315-4F87-4A77-B0C8-5FC6AEAD6935}" srcId="{BC62CAF9-A18F-4D3D-9C92-C1F502944DC2}" destId="{C5972F12-108A-4BCA-BB2F-29C2E0AC8780}" srcOrd="5" destOrd="0" parTransId="{3B16A50B-95FC-4207-A996-EB7DBEBFAC3D}" sibTransId="{9130D3DD-E946-4073-8A8F-8F4D81CAE37B}"/>
    <dgm:cxn modelId="{FE73E916-0947-4D25-B6F5-D52B9BDC870A}" srcId="{BC62CAF9-A18F-4D3D-9C92-C1F502944DC2}" destId="{75BD23CF-30D6-4234-B1A6-E40456AE257F}" srcOrd="0" destOrd="0" parTransId="{6A7B0F05-D523-4D4A-AD31-784AF9E456B6}" sibTransId="{2B295D93-EBFE-4941-885B-40E1A69E66C5}"/>
    <dgm:cxn modelId="{D142A02F-3FC6-4A0F-AECA-BD09B4B7B723}" type="presOf" srcId="{C5972F12-108A-4BCA-BB2F-29C2E0AC8780}" destId="{25E149CE-7A2B-4E27-B9C3-8529C1D69069}" srcOrd="0" destOrd="0" presId="urn:microsoft.com/office/officeart/2018/2/layout/IconVerticalSolidList"/>
    <dgm:cxn modelId="{467DDA65-A18E-4D28-8A4B-085676C9E97A}" type="presOf" srcId="{74CEA13F-E8B9-49C6-8BD3-0E2A161285C8}" destId="{88668087-7112-420A-8077-9C2122C4D690}" srcOrd="0" destOrd="0" presId="urn:microsoft.com/office/officeart/2018/2/layout/IconVerticalSolidList"/>
    <dgm:cxn modelId="{7C91E84C-9AC2-4BC5-944E-2B5D03D357B6}" srcId="{BC62CAF9-A18F-4D3D-9C92-C1F502944DC2}" destId="{2832CBC9-020E-4005-89ED-DE18EA624606}" srcOrd="2" destOrd="0" parTransId="{E908435E-EB7C-4B5B-8522-8CC38181BCBD}" sibTransId="{80082F06-5F22-4ACF-AE48-9763F90800F6}"/>
    <dgm:cxn modelId="{3364B74E-4CBE-4E1A-908C-01403BEEF76E}" type="presOf" srcId="{C20F3DF8-9CA7-4BE1-B5CB-E5FFF0F3BEBF}" destId="{B5CE2B8E-76D5-4AE0-AF49-4AF5488AE030}" srcOrd="0" destOrd="0" presId="urn:microsoft.com/office/officeart/2018/2/layout/IconVerticalSolidList"/>
    <dgm:cxn modelId="{1CF4FD8A-3106-489A-8F2D-4CCCFA5DE15B}" type="presOf" srcId="{2832CBC9-020E-4005-89ED-DE18EA624606}" destId="{25553DDE-A5BC-44B5-9E83-9939E0AFD35E}" srcOrd="0" destOrd="0" presId="urn:microsoft.com/office/officeart/2018/2/layout/IconVerticalSolidList"/>
    <dgm:cxn modelId="{503B9F92-B4CB-4BF4-A5D9-E23B1D1EC9BF}" type="presOf" srcId="{BC62CAF9-A18F-4D3D-9C92-C1F502944DC2}" destId="{87F53E52-FA8B-45C4-8132-A2466FFE0BAD}" srcOrd="0" destOrd="0" presId="urn:microsoft.com/office/officeart/2018/2/layout/IconVerticalSolidList"/>
    <dgm:cxn modelId="{AEC51895-2FF9-4D68-B92E-B962BDD81E2E}" type="presOf" srcId="{C35C4081-74D3-478E-8213-B3422B75E3CC}" destId="{F8BF67B7-2F90-4688-8DF2-A5559E669690}" srcOrd="0" destOrd="0" presId="urn:microsoft.com/office/officeart/2018/2/layout/IconVerticalSolidList"/>
    <dgm:cxn modelId="{05F65EA7-001E-4AF5-B5B7-C0A6FE4733E0}" srcId="{BC62CAF9-A18F-4D3D-9C92-C1F502944DC2}" destId="{74CEA13F-E8B9-49C6-8BD3-0E2A161285C8}" srcOrd="3" destOrd="0" parTransId="{3FC3F045-34D6-4A20-B16E-6F83C7DE5599}" sibTransId="{036F06A1-3E09-4518-B9C8-BEA83820C7ED}"/>
    <dgm:cxn modelId="{3B8971AA-2436-4525-A59C-35B9FC3F27DB}" srcId="{BC62CAF9-A18F-4D3D-9C92-C1F502944DC2}" destId="{C35C4081-74D3-478E-8213-B3422B75E3CC}" srcOrd="4" destOrd="0" parTransId="{164CA0CF-24B5-4DE7-A532-25AAD3D80E3F}" sibTransId="{DF0B134F-B34C-4D5A-8963-A305DFCD8780}"/>
    <dgm:cxn modelId="{54E77EFE-AA1F-499C-B0B8-F77501008178}" srcId="{BC62CAF9-A18F-4D3D-9C92-C1F502944DC2}" destId="{C20F3DF8-9CA7-4BE1-B5CB-E5FFF0F3BEBF}" srcOrd="1" destOrd="0" parTransId="{605196CC-D55B-4E4C-AA2D-32BF7F81AD6B}" sibTransId="{404D4401-072C-4733-96F3-D2F4C8851FF0}"/>
    <dgm:cxn modelId="{6D1A0D00-C976-463C-AF7C-1C22FF66B090}" type="presParOf" srcId="{87F53E52-FA8B-45C4-8132-A2466FFE0BAD}" destId="{E1C52A1E-53DF-459E-A816-EAC1C6FF1A13}" srcOrd="0" destOrd="0" presId="urn:microsoft.com/office/officeart/2018/2/layout/IconVerticalSolidList"/>
    <dgm:cxn modelId="{45ED82D3-FF4A-4B7E-8682-CAF066872C6D}" type="presParOf" srcId="{E1C52A1E-53DF-459E-A816-EAC1C6FF1A13}" destId="{DD86ECBD-8E6B-4668-A867-38BAE1E55FED}" srcOrd="0" destOrd="0" presId="urn:microsoft.com/office/officeart/2018/2/layout/IconVerticalSolidList"/>
    <dgm:cxn modelId="{49FD1ADE-9F59-4B70-B80A-9A266A7B01DC}" type="presParOf" srcId="{E1C52A1E-53DF-459E-A816-EAC1C6FF1A13}" destId="{A4F50A50-45A9-4E7E-B220-5218F62E4E2F}" srcOrd="1" destOrd="0" presId="urn:microsoft.com/office/officeart/2018/2/layout/IconVerticalSolidList"/>
    <dgm:cxn modelId="{A4488A7B-936E-4CB7-A3AA-D81EB8F51166}" type="presParOf" srcId="{E1C52A1E-53DF-459E-A816-EAC1C6FF1A13}" destId="{1A78567C-9F8E-448E-9227-BF951ACB9900}" srcOrd="2" destOrd="0" presId="urn:microsoft.com/office/officeart/2018/2/layout/IconVerticalSolidList"/>
    <dgm:cxn modelId="{97828E98-CACB-433D-B781-150333606A99}" type="presParOf" srcId="{E1C52A1E-53DF-459E-A816-EAC1C6FF1A13}" destId="{84EE2D57-6EA1-4A8C-81B6-30BF4F8697BE}" srcOrd="3" destOrd="0" presId="urn:microsoft.com/office/officeart/2018/2/layout/IconVerticalSolidList"/>
    <dgm:cxn modelId="{AD6DDEDA-82DA-4E43-81AF-5747474CB350}" type="presParOf" srcId="{87F53E52-FA8B-45C4-8132-A2466FFE0BAD}" destId="{51DA3F61-8504-44F0-A2F1-B76972B27C21}" srcOrd="1" destOrd="0" presId="urn:microsoft.com/office/officeart/2018/2/layout/IconVerticalSolidList"/>
    <dgm:cxn modelId="{007CB7C8-401B-4263-AEE0-6CDC3BBBD589}" type="presParOf" srcId="{87F53E52-FA8B-45C4-8132-A2466FFE0BAD}" destId="{16453D1D-DF73-4FCF-88D5-20AF608BEC70}" srcOrd="2" destOrd="0" presId="urn:microsoft.com/office/officeart/2018/2/layout/IconVerticalSolidList"/>
    <dgm:cxn modelId="{B127354F-E8FF-428F-B517-69558B64324D}" type="presParOf" srcId="{16453D1D-DF73-4FCF-88D5-20AF608BEC70}" destId="{18BEF754-C35D-4CFA-AC76-446CB84BC6DE}" srcOrd="0" destOrd="0" presId="urn:microsoft.com/office/officeart/2018/2/layout/IconVerticalSolidList"/>
    <dgm:cxn modelId="{5B2D0A73-976D-4E65-A9A5-11E5087E110B}" type="presParOf" srcId="{16453D1D-DF73-4FCF-88D5-20AF608BEC70}" destId="{3048717A-CEE4-4466-A951-E65D804C5E60}" srcOrd="1" destOrd="0" presId="urn:microsoft.com/office/officeart/2018/2/layout/IconVerticalSolidList"/>
    <dgm:cxn modelId="{D12D1BE5-3970-4539-B193-B47C85D0766D}" type="presParOf" srcId="{16453D1D-DF73-4FCF-88D5-20AF608BEC70}" destId="{3ACBFE83-736B-4486-82B7-0D631FB8DDDE}" srcOrd="2" destOrd="0" presId="urn:microsoft.com/office/officeart/2018/2/layout/IconVerticalSolidList"/>
    <dgm:cxn modelId="{58E56BB0-3F50-41DB-8177-7AE31158838D}" type="presParOf" srcId="{16453D1D-DF73-4FCF-88D5-20AF608BEC70}" destId="{B5CE2B8E-76D5-4AE0-AF49-4AF5488AE030}" srcOrd="3" destOrd="0" presId="urn:microsoft.com/office/officeart/2018/2/layout/IconVerticalSolidList"/>
    <dgm:cxn modelId="{EEFAA373-C927-4296-9D3B-394F015ABA1D}" type="presParOf" srcId="{87F53E52-FA8B-45C4-8132-A2466FFE0BAD}" destId="{F6851142-28CC-4D34-9935-80F2EF463521}" srcOrd="3" destOrd="0" presId="urn:microsoft.com/office/officeart/2018/2/layout/IconVerticalSolidList"/>
    <dgm:cxn modelId="{FE2723E2-E4A3-4370-B3ED-1F11F647DB20}" type="presParOf" srcId="{87F53E52-FA8B-45C4-8132-A2466FFE0BAD}" destId="{1F12EAA1-D38E-4597-83F2-A07598157297}" srcOrd="4" destOrd="0" presId="urn:microsoft.com/office/officeart/2018/2/layout/IconVerticalSolidList"/>
    <dgm:cxn modelId="{8573E8B8-4CA8-4EC7-B311-0CC4E872D566}" type="presParOf" srcId="{1F12EAA1-D38E-4597-83F2-A07598157297}" destId="{93F26952-A6A4-499C-94DF-06359A6BAE27}" srcOrd="0" destOrd="0" presId="urn:microsoft.com/office/officeart/2018/2/layout/IconVerticalSolidList"/>
    <dgm:cxn modelId="{CE83E653-1C41-4EE9-B186-5C0F05669C9A}" type="presParOf" srcId="{1F12EAA1-D38E-4597-83F2-A07598157297}" destId="{5307A509-29CD-4241-93F0-472D5BEC420C}" srcOrd="1" destOrd="0" presId="urn:microsoft.com/office/officeart/2018/2/layout/IconVerticalSolidList"/>
    <dgm:cxn modelId="{18C29859-7D81-463C-8F72-A9D5E9CAC7FE}" type="presParOf" srcId="{1F12EAA1-D38E-4597-83F2-A07598157297}" destId="{43F0C3DE-F13A-4DA0-B3AB-9C40D42C7832}" srcOrd="2" destOrd="0" presId="urn:microsoft.com/office/officeart/2018/2/layout/IconVerticalSolidList"/>
    <dgm:cxn modelId="{31588609-CD69-4AAC-B099-F25945C1E6A3}" type="presParOf" srcId="{1F12EAA1-D38E-4597-83F2-A07598157297}" destId="{25553DDE-A5BC-44B5-9E83-9939E0AFD35E}" srcOrd="3" destOrd="0" presId="urn:microsoft.com/office/officeart/2018/2/layout/IconVerticalSolidList"/>
    <dgm:cxn modelId="{D00AACED-B29E-4226-BCAB-842D7A79707A}" type="presParOf" srcId="{87F53E52-FA8B-45C4-8132-A2466FFE0BAD}" destId="{9E3FAC78-7771-4A4D-A3C8-D0D6DBBBBB34}" srcOrd="5" destOrd="0" presId="urn:microsoft.com/office/officeart/2018/2/layout/IconVerticalSolidList"/>
    <dgm:cxn modelId="{610EABEC-5B52-4E7B-9863-C5D16759FD61}" type="presParOf" srcId="{87F53E52-FA8B-45C4-8132-A2466FFE0BAD}" destId="{30EBE41A-5522-4423-86C9-81A257F5C2A4}" srcOrd="6" destOrd="0" presId="urn:microsoft.com/office/officeart/2018/2/layout/IconVerticalSolidList"/>
    <dgm:cxn modelId="{9F08CADC-389B-497D-8C2E-AD54A80FA591}" type="presParOf" srcId="{30EBE41A-5522-4423-86C9-81A257F5C2A4}" destId="{7D42B4E9-2758-49E4-95D5-AC7FB491EF28}" srcOrd="0" destOrd="0" presId="urn:microsoft.com/office/officeart/2018/2/layout/IconVerticalSolidList"/>
    <dgm:cxn modelId="{E8CB19A6-7477-44FA-8711-4FB34C02546A}" type="presParOf" srcId="{30EBE41A-5522-4423-86C9-81A257F5C2A4}" destId="{EB5D5C1F-3D5B-4D93-A28B-BDAEA6884102}" srcOrd="1" destOrd="0" presId="urn:microsoft.com/office/officeart/2018/2/layout/IconVerticalSolidList"/>
    <dgm:cxn modelId="{788A5BC6-0191-417F-A5E0-C60884FC5690}" type="presParOf" srcId="{30EBE41A-5522-4423-86C9-81A257F5C2A4}" destId="{E93C041A-3137-4AEC-AA3D-94D43510A4B6}" srcOrd="2" destOrd="0" presId="urn:microsoft.com/office/officeart/2018/2/layout/IconVerticalSolidList"/>
    <dgm:cxn modelId="{5C6DCE5E-C85C-4B2E-AEAD-17FF952A100E}" type="presParOf" srcId="{30EBE41A-5522-4423-86C9-81A257F5C2A4}" destId="{88668087-7112-420A-8077-9C2122C4D690}" srcOrd="3" destOrd="0" presId="urn:microsoft.com/office/officeart/2018/2/layout/IconVerticalSolidList"/>
    <dgm:cxn modelId="{948DD9BC-C8A1-49A4-84A1-1C8257749617}" type="presParOf" srcId="{87F53E52-FA8B-45C4-8132-A2466FFE0BAD}" destId="{06931066-9CC5-47FA-9B98-0EC60C952FF8}" srcOrd="7" destOrd="0" presId="urn:microsoft.com/office/officeart/2018/2/layout/IconVerticalSolidList"/>
    <dgm:cxn modelId="{082B54D1-4CDD-4240-8F2F-E8C4A98D8D3F}" type="presParOf" srcId="{87F53E52-FA8B-45C4-8132-A2466FFE0BAD}" destId="{8D7E1616-A324-4B19-91AB-574C694C8FC3}" srcOrd="8" destOrd="0" presId="urn:microsoft.com/office/officeart/2018/2/layout/IconVerticalSolidList"/>
    <dgm:cxn modelId="{69CB00D0-A197-4867-AB6C-BDA1C612DDCF}" type="presParOf" srcId="{8D7E1616-A324-4B19-91AB-574C694C8FC3}" destId="{57FCB285-8CB4-4032-8466-1FD0C2900C39}" srcOrd="0" destOrd="0" presId="urn:microsoft.com/office/officeart/2018/2/layout/IconVerticalSolidList"/>
    <dgm:cxn modelId="{11A9B357-7827-4081-BA88-F514DA1F67C4}" type="presParOf" srcId="{8D7E1616-A324-4B19-91AB-574C694C8FC3}" destId="{A9154343-CA77-4BD0-921B-F39B6FE20EEE}" srcOrd="1" destOrd="0" presId="urn:microsoft.com/office/officeart/2018/2/layout/IconVerticalSolidList"/>
    <dgm:cxn modelId="{D97EE74B-162D-4ECC-B2FB-AACA2DE3B9AD}" type="presParOf" srcId="{8D7E1616-A324-4B19-91AB-574C694C8FC3}" destId="{696572C7-86B5-4EF3-AD57-75C7DEC9B264}" srcOrd="2" destOrd="0" presId="urn:microsoft.com/office/officeart/2018/2/layout/IconVerticalSolidList"/>
    <dgm:cxn modelId="{A187E51F-E8AB-4446-AAB0-D421007ABBF8}" type="presParOf" srcId="{8D7E1616-A324-4B19-91AB-574C694C8FC3}" destId="{F8BF67B7-2F90-4688-8DF2-A5559E669690}" srcOrd="3" destOrd="0" presId="urn:microsoft.com/office/officeart/2018/2/layout/IconVerticalSolidList"/>
    <dgm:cxn modelId="{E06EB710-3B76-42CB-B6A8-D806C572171E}" type="presParOf" srcId="{87F53E52-FA8B-45C4-8132-A2466FFE0BAD}" destId="{C15FF41F-BB01-4321-8C4E-0C7E529F63B9}" srcOrd="9" destOrd="0" presId="urn:microsoft.com/office/officeart/2018/2/layout/IconVerticalSolidList"/>
    <dgm:cxn modelId="{1389B8B2-566F-4031-B458-BD5195402D1B}" type="presParOf" srcId="{87F53E52-FA8B-45C4-8132-A2466FFE0BAD}" destId="{4F114336-7A51-47ED-8317-E38CB52767C1}" srcOrd="10" destOrd="0" presId="urn:microsoft.com/office/officeart/2018/2/layout/IconVerticalSolidList"/>
    <dgm:cxn modelId="{5B02D0B2-9D00-4C27-84D1-B7AB2D775C68}" type="presParOf" srcId="{4F114336-7A51-47ED-8317-E38CB52767C1}" destId="{C5A413BC-242E-4F84-AF2E-4FA44F50D3C8}" srcOrd="0" destOrd="0" presId="urn:microsoft.com/office/officeart/2018/2/layout/IconVerticalSolidList"/>
    <dgm:cxn modelId="{44725C15-03A7-4E08-AF93-686422BA680A}" type="presParOf" srcId="{4F114336-7A51-47ED-8317-E38CB52767C1}" destId="{5C0BC209-90CC-4553-BC30-640DB6814F41}" srcOrd="1" destOrd="0" presId="urn:microsoft.com/office/officeart/2018/2/layout/IconVerticalSolidList"/>
    <dgm:cxn modelId="{DE36478F-2386-42E4-B932-ED492E2F61C9}" type="presParOf" srcId="{4F114336-7A51-47ED-8317-E38CB52767C1}" destId="{0E9B3773-C30D-40D4-824B-69FF6A65E76E}" srcOrd="2" destOrd="0" presId="urn:microsoft.com/office/officeart/2018/2/layout/IconVerticalSolidList"/>
    <dgm:cxn modelId="{90E32C59-454F-443F-B387-C8300D9CF485}" type="presParOf" srcId="{4F114336-7A51-47ED-8317-E38CB52767C1}" destId="{25E149CE-7A2B-4E27-B9C3-8529C1D6906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5C5BF-C129-4567-B14B-80C9E3459D67}">
      <dsp:nvSpPr>
        <dsp:cNvPr id="0" name=""/>
        <dsp:cNvSpPr/>
      </dsp:nvSpPr>
      <dsp:spPr>
        <a:xfrm>
          <a:off x="0" y="717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B534EE-AC1C-482B-9F4C-F2DB0E598E4C}">
      <dsp:nvSpPr>
        <dsp:cNvPr id="0" name=""/>
        <dsp:cNvSpPr/>
      </dsp:nvSpPr>
      <dsp:spPr>
        <a:xfrm>
          <a:off x="507973" y="378548"/>
          <a:ext cx="923587" cy="9235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C7BAA7-E735-4A24-BD59-0C13D5C82727}">
      <dsp:nvSpPr>
        <dsp:cNvPr id="0" name=""/>
        <dsp:cNvSpPr/>
      </dsp:nvSpPr>
      <dsp:spPr>
        <a:xfrm>
          <a:off x="1939533" y="717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The aim of this thesis is to develop and or implement an </a:t>
          </a:r>
          <a:r>
            <a:rPr lang="en-GB" sz="1700" b="1" kern="1200" dirty="0"/>
            <a:t>Object Detection</a:t>
          </a:r>
          <a:r>
            <a:rPr lang="en-GB" sz="1700" kern="1200" dirty="0"/>
            <a:t> and</a:t>
          </a:r>
          <a:r>
            <a:rPr lang="en-GB" sz="1700" b="1" kern="1200" dirty="0"/>
            <a:t> Tracking </a:t>
          </a:r>
          <a:r>
            <a:rPr lang="en-GB" sz="1700" kern="1200" dirty="0"/>
            <a:t>architecture</a:t>
          </a:r>
          <a:r>
            <a:rPr lang="en-GB" sz="1700" b="1" kern="1200" dirty="0"/>
            <a:t> </a:t>
          </a:r>
          <a:r>
            <a:rPr lang="en-GB" sz="1700" kern="1200" dirty="0"/>
            <a:t>for 4D RADAR, for enhanced Autonomous vehicle perception. </a:t>
          </a:r>
          <a:endParaRPr lang="en-US" sz="1700" kern="1200" dirty="0"/>
        </a:p>
      </dsp:txBody>
      <dsp:txXfrm>
        <a:off x="1939533" y="717"/>
        <a:ext cx="4362067" cy="1679249"/>
      </dsp:txXfrm>
    </dsp:sp>
    <dsp:sp modelId="{2C70C9BE-7E2B-4C37-9E8B-C3923B970C83}">
      <dsp:nvSpPr>
        <dsp:cNvPr id="0" name=""/>
        <dsp:cNvSpPr/>
      </dsp:nvSpPr>
      <dsp:spPr>
        <a:xfrm>
          <a:off x="0" y="2099779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F13212-65FB-4896-8718-D257FBF134D1}">
      <dsp:nvSpPr>
        <dsp:cNvPr id="0" name=""/>
        <dsp:cNvSpPr/>
      </dsp:nvSpPr>
      <dsp:spPr>
        <a:xfrm>
          <a:off x="507973" y="2477610"/>
          <a:ext cx="923587" cy="9235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377377-415E-4FA8-BC2A-B30F445864B0}">
      <dsp:nvSpPr>
        <dsp:cNvPr id="0" name=""/>
        <dsp:cNvSpPr/>
      </dsp:nvSpPr>
      <dsp:spPr>
        <a:xfrm>
          <a:off x="1939533" y="2099779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Create a UI for visualizing the detections during model evaluation.</a:t>
          </a:r>
          <a:endParaRPr lang="en-US" sz="1700" kern="1200"/>
        </a:p>
      </dsp:txBody>
      <dsp:txXfrm>
        <a:off x="1939533" y="2099779"/>
        <a:ext cx="4362067" cy="1679249"/>
      </dsp:txXfrm>
    </dsp:sp>
    <dsp:sp modelId="{AC2970F7-F6BF-4FCF-8F0C-C03F698039B5}">
      <dsp:nvSpPr>
        <dsp:cNvPr id="0" name=""/>
        <dsp:cNvSpPr/>
      </dsp:nvSpPr>
      <dsp:spPr>
        <a:xfrm>
          <a:off x="0" y="4198841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010E08-7884-4B37-BDA9-A5703F3C9849}">
      <dsp:nvSpPr>
        <dsp:cNvPr id="0" name=""/>
        <dsp:cNvSpPr/>
      </dsp:nvSpPr>
      <dsp:spPr>
        <a:xfrm>
          <a:off x="507973" y="4576672"/>
          <a:ext cx="923587" cy="9235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E56383-4409-40CF-87A9-E6D3B94FF20C}">
      <dsp:nvSpPr>
        <dsp:cNvPr id="0" name=""/>
        <dsp:cNvSpPr/>
      </dsp:nvSpPr>
      <dsp:spPr>
        <a:xfrm>
          <a:off x="1939533" y="4198841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Preform experiments on various model configurations.</a:t>
          </a:r>
          <a:endParaRPr lang="en-US" sz="1700" kern="1200"/>
        </a:p>
      </dsp:txBody>
      <dsp:txXfrm>
        <a:off x="1939533" y="4198841"/>
        <a:ext cx="4362067" cy="16792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86ECBD-8E6B-4668-A867-38BAE1E55FED}">
      <dsp:nvSpPr>
        <dsp:cNvPr id="0" name=""/>
        <dsp:cNvSpPr/>
      </dsp:nvSpPr>
      <dsp:spPr>
        <a:xfrm>
          <a:off x="0" y="1901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F50A50-45A9-4E7E-B220-5218F62E4E2F}">
      <dsp:nvSpPr>
        <dsp:cNvPr id="0" name=""/>
        <dsp:cNvSpPr/>
      </dsp:nvSpPr>
      <dsp:spPr>
        <a:xfrm>
          <a:off x="245129" y="184229"/>
          <a:ext cx="445690" cy="4456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EE2D57-6EA1-4A8C-81B6-30BF4F8697BE}">
      <dsp:nvSpPr>
        <dsp:cNvPr id="0" name=""/>
        <dsp:cNvSpPr/>
      </dsp:nvSpPr>
      <dsp:spPr>
        <a:xfrm>
          <a:off x="935949" y="1901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Sensor Fusion and Perception</a:t>
          </a:r>
          <a:endParaRPr lang="en-US" sz="1900" kern="1200" dirty="0"/>
        </a:p>
      </dsp:txBody>
      <dsp:txXfrm>
        <a:off x="935949" y="1901"/>
        <a:ext cx="5365651" cy="810345"/>
      </dsp:txXfrm>
    </dsp:sp>
    <dsp:sp modelId="{18BEF754-C35D-4CFA-AC76-446CB84BC6DE}">
      <dsp:nvSpPr>
        <dsp:cNvPr id="0" name=""/>
        <dsp:cNvSpPr/>
      </dsp:nvSpPr>
      <dsp:spPr>
        <a:xfrm>
          <a:off x="0" y="1014833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48717A-CEE4-4466-A951-E65D804C5E60}">
      <dsp:nvSpPr>
        <dsp:cNvPr id="0" name=""/>
        <dsp:cNvSpPr/>
      </dsp:nvSpPr>
      <dsp:spPr>
        <a:xfrm>
          <a:off x="245129" y="1197161"/>
          <a:ext cx="445690" cy="4456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CE2B8E-76D5-4AE0-AF49-4AF5488AE030}">
      <dsp:nvSpPr>
        <dsp:cNvPr id="0" name=""/>
        <dsp:cNvSpPr/>
      </dsp:nvSpPr>
      <dsp:spPr>
        <a:xfrm>
          <a:off x="935949" y="1014833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Clutter and Interference</a:t>
          </a:r>
          <a:endParaRPr lang="en-US" sz="1900" kern="1200"/>
        </a:p>
      </dsp:txBody>
      <dsp:txXfrm>
        <a:off x="935949" y="1014833"/>
        <a:ext cx="5365651" cy="810345"/>
      </dsp:txXfrm>
    </dsp:sp>
    <dsp:sp modelId="{93F26952-A6A4-499C-94DF-06359A6BAE27}">
      <dsp:nvSpPr>
        <dsp:cNvPr id="0" name=""/>
        <dsp:cNvSpPr/>
      </dsp:nvSpPr>
      <dsp:spPr>
        <a:xfrm>
          <a:off x="0" y="2027765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07A509-29CD-4241-93F0-472D5BEC420C}">
      <dsp:nvSpPr>
        <dsp:cNvPr id="0" name=""/>
        <dsp:cNvSpPr/>
      </dsp:nvSpPr>
      <dsp:spPr>
        <a:xfrm>
          <a:off x="245129" y="2210093"/>
          <a:ext cx="445690" cy="44569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553DDE-A5BC-44B5-9E83-9939E0AFD35E}">
      <dsp:nvSpPr>
        <dsp:cNvPr id="0" name=""/>
        <dsp:cNvSpPr/>
      </dsp:nvSpPr>
      <dsp:spPr>
        <a:xfrm>
          <a:off x="935949" y="2027765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Detection of Vulnerable Road Users</a:t>
          </a:r>
          <a:endParaRPr lang="en-US" sz="1900" kern="1200"/>
        </a:p>
      </dsp:txBody>
      <dsp:txXfrm>
        <a:off x="935949" y="2027765"/>
        <a:ext cx="5365651" cy="810345"/>
      </dsp:txXfrm>
    </dsp:sp>
    <dsp:sp modelId="{7D42B4E9-2758-49E4-95D5-AC7FB491EF28}">
      <dsp:nvSpPr>
        <dsp:cNvPr id="0" name=""/>
        <dsp:cNvSpPr/>
      </dsp:nvSpPr>
      <dsp:spPr>
        <a:xfrm>
          <a:off x="0" y="3040697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5D5C1F-3D5B-4D93-A28B-BDAEA6884102}">
      <dsp:nvSpPr>
        <dsp:cNvPr id="0" name=""/>
        <dsp:cNvSpPr/>
      </dsp:nvSpPr>
      <dsp:spPr>
        <a:xfrm>
          <a:off x="245129" y="3223025"/>
          <a:ext cx="445690" cy="44569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668087-7112-420A-8077-9C2122C4D690}">
      <dsp:nvSpPr>
        <dsp:cNvPr id="0" name=""/>
        <dsp:cNvSpPr/>
      </dsp:nvSpPr>
      <dsp:spPr>
        <a:xfrm>
          <a:off x="935949" y="3040697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Safety and Reliability</a:t>
          </a:r>
          <a:endParaRPr lang="en-US" sz="1900" kern="1200"/>
        </a:p>
      </dsp:txBody>
      <dsp:txXfrm>
        <a:off x="935949" y="3040697"/>
        <a:ext cx="5365651" cy="810345"/>
      </dsp:txXfrm>
    </dsp:sp>
    <dsp:sp modelId="{57FCB285-8CB4-4032-8466-1FD0C2900C39}">
      <dsp:nvSpPr>
        <dsp:cNvPr id="0" name=""/>
        <dsp:cNvSpPr/>
      </dsp:nvSpPr>
      <dsp:spPr>
        <a:xfrm>
          <a:off x="0" y="4053629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154343-CA77-4BD0-921B-F39B6FE20EEE}">
      <dsp:nvSpPr>
        <dsp:cNvPr id="0" name=""/>
        <dsp:cNvSpPr/>
      </dsp:nvSpPr>
      <dsp:spPr>
        <a:xfrm>
          <a:off x="245129" y="4235957"/>
          <a:ext cx="445690" cy="44569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BF67B7-2F90-4688-8DF2-A5559E669690}">
      <dsp:nvSpPr>
        <dsp:cNvPr id="0" name=""/>
        <dsp:cNvSpPr/>
      </dsp:nvSpPr>
      <dsp:spPr>
        <a:xfrm>
          <a:off x="935949" y="4053629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Data Collection and Processing</a:t>
          </a:r>
          <a:endParaRPr lang="en-US" sz="1900" kern="1200"/>
        </a:p>
      </dsp:txBody>
      <dsp:txXfrm>
        <a:off x="935949" y="4053629"/>
        <a:ext cx="5365651" cy="810345"/>
      </dsp:txXfrm>
    </dsp:sp>
    <dsp:sp modelId="{C5A413BC-242E-4F84-AF2E-4FA44F50D3C8}">
      <dsp:nvSpPr>
        <dsp:cNvPr id="0" name=""/>
        <dsp:cNvSpPr/>
      </dsp:nvSpPr>
      <dsp:spPr>
        <a:xfrm>
          <a:off x="0" y="5066561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0BC209-90CC-4553-BC30-640DB6814F41}">
      <dsp:nvSpPr>
        <dsp:cNvPr id="0" name=""/>
        <dsp:cNvSpPr/>
      </dsp:nvSpPr>
      <dsp:spPr>
        <a:xfrm>
          <a:off x="245129" y="5248889"/>
          <a:ext cx="445690" cy="44569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E149CE-7A2B-4E27-B9C3-8529C1D69069}">
      <dsp:nvSpPr>
        <dsp:cNvPr id="0" name=""/>
        <dsp:cNvSpPr/>
      </dsp:nvSpPr>
      <dsp:spPr>
        <a:xfrm>
          <a:off x="935949" y="5066561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Cost and Implementation</a:t>
          </a:r>
          <a:endParaRPr lang="en-US" sz="1900" kern="1200"/>
        </a:p>
      </dsp:txBody>
      <dsp:txXfrm>
        <a:off x="935949" y="5066561"/>
        <a:ext cx="5365651" cy="8103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1BEF00-0EFA-4442-9F48-6EA69607F585}">
      <dsp:nvSpPr>
        <dsp:cNvPr id="0" name=""/>
        <dsp:cNvSpPr/>
      </dsp:nvSpPr>
      <dsp:spPr>
        <a:xfrm>
          <a:off x="0" y="0"/>
          <a:ext cx="8412480" cy="9575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Personal Experience - wanting to improve road safety</a:t>
          </a:r>
          <a:endParaRPr lang="en-US" sz="2500" kern="1200" dirty="0"/>
        </a:p>
      </dsp:txBody>
      <dsp:txXfrm>
        <a:off x="28046" y="28046"/>
        <a:ext cx="7298284" cy="901467"/>
      </dsp:txXfrm>
    </dsp:sp>
    <dsp:sp modelId="{6D7D92CC-BA92-483B-A133-5ACF516245C9}">
      <dsp:nvSpPr>
        <dsp:cNvPr id="0" name=""/>
        <dsp:cNvSpPr/>
      </dsp:nvSpPr>
      <dsp:spPr>
        <a:xfrm>
          <a:off x="704545" y="1131661"/>
          <a:ext cx="8412480" cy="9575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Specialize in computer vision &amp; ML to work in this field</a:t>
          </a:r>
          <a:endParaRPr lang="en-US" sz="2500" kern="1200" dirty="0"/>
        </a:p>
      </dsp:txBody>
      <dsp:txXfrm>
        <a:off x="732591" y="1159707"/>
        <a:ext cx="7029429" cy="901467"/>
      </dsp:txXfrm>
    </dsp:sp>
    <dsp:sp modelId="{ACBE97A0-FC21-46D4-9FFD-39C1D714D21A}">
      <dsp:nvSpPr>
        <dsp:cNvPr id="0" name=""/>
        <dsp:cNvSpPr/>
      </dsp:nvSpPr>
      <dsp:spPr>
        <a:xfrm>
          <a:off x="1398574" y="2263322"/>
          <a:ext cx="8412480" cy="9575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Improve current solutions to help drive innovation in ADAS</a:t>
          </a:r>
          <a:endParaRPr lang="en-US" sz="2500" kern="1200" dirty="0"/>
        </a:p>
      </dsp:txBody>
      <dsp:txXfrm>
        <a:off x="1426620" y="2291368"/>
        <a:ext cx="7039944" cy="901467"/>
      </dsp:txXfrm>
    </dsp:sp>
    <dsp:sp modelId="{1689C683-6CE8-416A-AF3A-B2C8F4B9DF33}">
      <dsp:nvSpPr>
        <dsp:cNvPr id="0" name=""/>
        <dsp:cNvSpPr/>
      </dsp:nvSpPr>
      <dsp:spPr>
        <a:xfrm>
          <a:off x="2103119" y="3394984"/>
          <a:ext cx="8412480" cy="9575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Interest in the automotive industry.</a:t>
          </a:r>
          <a:endParaRPr lang="en-US" sz="2500" kern="1200"/>
        </a:p>
      </dsp:txBody>
      <dsp:txXfrm>
        <a:off x="2131165" y="3423030"/>
        <a:ext cx="7029429" cy="901467"/>
      </dsp:txXfrm>
    </dsp:sp>
    <dsp:sp modelId="{D8A13BCA-2184-472A-90A9-03A1D18EFD7B}">
      <dsp:nvSpPr>
        <dsp:cNvPr id="0" name=""/>
        <dsp:cNvSpPr/>
      </dsp:nvSpPr>
      <dsp:spPr>
        <a:xfrm>
          <a:off x="7790066" y="733403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109" y="733403"/>
        <a:ext cx="342327" cy="468366"/>
      </dsp:txXfrm>
    </dsp:sp>
    <dsp:sp modelId="{A3676599-5565-49D1-BDFE-9E695D883977}">
      <dsp:nvSpPr>
        <dsp:cNvPr id="0" name=""/>
        <dsp:cNvSpPr/>
      </dsp:nvSpPr>
      <dsp:spPr>
        <a:xfrm>
          <a:off x="8494611" y="1865065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654" y="1865065"/>
        <a:ext cx="342327" cy="468366"/>
      </dsp:txXfrm>
    </dsp:sp>
    <dsp:sp modelId="{EA2DC4A1-51D7-4E05-A9C3-7B05D34CBEE2}">
      <dsp:nvSpPr>
        <dsp:cNvPr id="0" name=""/>
        <dsp:cNvSpPr/>
      </dsp:nvSpPr>
      <dsp:spPr>
        <a:xfrm>
          <a:off x="9188641" y="2996726"/>
          <a:ext cx="622413" cy="622413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684" y="2996726"/>
        <a:ext cx="342327" cy="4683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86ECBD-8E6B-4668-A867-38BAE1E55FED}">
      <dsp:nvSpPr>
        <dsp:cNvPr id="0" name=""/>
        <dsp:cNvSpPr/>
      </dsp:nvSpPr>
      <dsp:spPr>
        <a:xfrm>
          <a:off x="0" y="1901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F50A50-45A9-4E7E-B220-5218F62E4E2F}">
      <dsp:nvSpPr>
        <dsp:cNvPr id="0" name=""/>
        <dsp:cNvSpPr/>
      </dsp:nvSpPr>
      <dsp:spPr>
        <a:xfrm>
          <a:off x="245129" y="184229"/>
          <a:ext cx="445690" cy="44569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EE2D57-6EA1-4A8C-81B6-30BF4F8697BE}">
      <dsp:nvSpPr>
        <dsp:cNvPr id="0" name=""/>
        <dsp:cNvSpPr/>
      </dsp:nvSpPr>
      <dsp:spPr>
        <a:xfrm>
          <a:off x="935949" y="1901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Dataset Acquisition </a:t>
          </a:r>
          <a:endParaRPr lang="en-US" sz="1900" kern="1200" dirty="0"/>
        </a:p>
      </dsp:txBody>
      <dsp:txXfrm>
        <a:off x="935949" y="1901"/>
        <a:ext cx="5365651" cy="810345"/>
      </dsp:txXfrm>
    </dsp:sp>
    <dsp:sp modelId="{18BEF754-C35D-4CFA-AC76-446CB84BC6DE}">
      <dsp:nvSpPr>
        <dsp:cNvPr id="0" name=""/>
        <dsp:cNvSpPr/>
      </dsp:nvSpPr>
      <dsp:spPr>
        <a:xfrm>
          <a:off x="0" y="1014833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48717A-CEE4-4466-A951-E65D804C5E60}">
      <dsp:nvSpPr>
        <dsp:cNvPr id="0" name=""/>
        <dsp:cNvSpPr/>
      </dsp:nvSpPr>
      <dsp:spPr>
        <a:xfrm>
          <a:off x="245129" y="1197161"/>
          <a:ext cx="445690" cy="44569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CE2B8E-76D5-4AE0-AF49-4AF5488AE030}">
      <dsp:nvSpPr>
        <dsp:cNvPr id="0" name=""/>
        <dsp:cNvSpPr/>
      </dsp:nvSpPr>
      <dsp:spPr>
        <a:xfrm>
          <a:off x="935949" y="1014833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 dirty="0"/>
            <a:t>Clutter and Interference</a:t>
          </a:r>
          <a:endParaRPr lang="en-US" sz="1900" kern="1200" dirty="0"/>
        </a:p>
      </dsp:txBody>
      <dsp:txXfrm>
        <a:off x="935949" y="1014833"/>
        <a:ext cx="5365651" cy="810345"/>
      </dsp:txXfrm>
    </dsp:sp>
    <dsp:sp modelId="{93F26952-A6A4-499C-94DF-06359A6BAE27}">
      <dsp:nvSpPr>
        <dsp:cNvPr id="0" name=""/>
        <dsp:cNvSpPr/>
      </dsp:nvSpPr>
      <dsp:spPr>
        <a:xfrm>
          <a:off x="0" y="2027765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07A509-29CD-4241-93F0-472D5BEC420C}">
      <dsp:nvSpPr>
        <dsp:cNvPr id="0" name=""/>
        <dsp:cNvSpPr/>
      </dsp:nvSpPr>
      <dsp:spPr>
        <a:xfrm>
          <a:off x="245129" y="2210093"/>
          <a:ext cx="445690" cy="44569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553DDE-A5BC-44B5-9E83-9939E0AFD35E}">
      <dsp:nvSpPr>
        <dsp:cNvPr id="0" name=""/>
        <dsp:cNvSpPr/>
      </dsp:nvSpPr>
      <dsp:spPr>
        <a:xfrm>
          <a:off x="935949" y="2027765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Detection of Vulnerable Road Users</a:t>
          </a:r>
          <a:endParaRPr lang="en-US" sz="1900" kern="1200"/>
        </a:p>
      </dsp:txBody>
      <dsp:txXfrm>
        <a:off x="935949" y="2027765"/>
        <a:ext cx="5365651" cy="810345"/>
      </dsp:txXfrm>
    </dsp:sp>
    <dsp:sp modelId="{7D42B4E9-2758-49E4-95D5-AC7FB491EF28}">
      <dsp:nvSpPr>
        <dsp:cNvPr id="0" name=""/>
        <dsp:cNvSpPr/>
      </dsp:nvSpPr>
      <dsp:spPr>
        <a:xfrm>
          <a:off x="0" y="3040697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5D5C1F-3D5B-4D93-A28B-BDAEA6884102}">
      <dsp:nvSpPr>
        <dsp:cNvPr id="0" name=""/>
        <dsp:cNvSpPr/>
      </dsp:nvSpPr>
      <dsp:spPr>
        <a:xfrm>
          <a:off x="245129" y="3223025"/>
          <a:ext cx="445690" cy="44569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668087-7112-420A-8077-9C2122C4D690}">
      <dsp:nvSpPr>
        <dsp:cNvPr id="0" name=""/>
        <dsp:cNvSpPr/>
      </dsp:nvSpPr>
      <dsp:spPr>
        <a:xfrm>
          <a:off x="935949" y="3040697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Safety and Reliability</a:t>
          </a:r>
          <a:endParaRPr lang="en-US" sz="1900" kern="1200"/>
        </a:p>
      </dsp:txBody>
      <dsp:txXfrm>
        <a:off x="935949" y="3040697"/>
        <a:ext cx="5365651" cy="810345"/>
      </dsp:txXfrm>
    </dsp:sp>
    <dsp:sp modelId="{57FCB285-8CB4-4032-8466-1FD0C2900C39}">
      <dsp:nvSpPr>
        <dsp:cNvPr id="0" name=""/>
        <dsp:cNvSpPr/>
      </dsp:nvSpPr>
      <dsp:spPr>
        <a:xfrm>
          <a:off x="0" y="4053629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154343-CA77-4BD0-921B-F39B6FE20EEE}">
      <dsp:nvSpPr>
        <dsp:cNvPr id="0" name=""/>
        <dsp:cNvSpPr/>
      </dsp:nvSpPr>
      <dsp:spPr>
        <a:xfrm>
          <a:off x="245129" y="4235957"/>
          <a:ext cx="445690" cy="44569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BF67B7-2F90-4688-8DF2-A5559E669690}">
      <dsp:nvSpPr>
        <dsp:cNvPr id="0" name=""/>
        <dsp:cNvSpPr/>
      </dsp:nvSpPr>
      <dsp:spPr>
        <a:xfrm>
          <a:off x="935949" y="4053629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Data Collection and Processing</a:t>
          </a:r>
          <a:endParaRPr lang="en-US" sz="1900" kern="1200"/>
        </a:p>
      </dsp:txBody>
      <dsp:txXfrm>
        <a:off x="935949" y="4053629"/>
        <a:ext cx="5365651" cy="810345"/>
      </dsp:txXfrm>
    </dsp:sp>
    <dsp:sp modelId="{C5A413BC-242E-4F84-AF2E-4FA44F50D3C8}">
      <dsp:nvSpPr>
        <dsp:cNvPr id="0" name=""/>
        <dsp:cNvSpPr/>
      </dsp:nvSpPr>
      <dsp:spPr>
        <a:xfrm>
          <a:off x="0" y="5066561"/>
          <a:ext cx="6301601" cy="81034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0BC209-90CC-4553-BC30-640DB6814F41}">
      <dsp:nvSpPr>
        <dsp:cNvPr id="0" name=""/>
        <dsp:cNvSpPr/>
      </dsp:nvSpPr>
      <dsp:spPr>
        <a:xfrm>
          <a:off x="245129" y="5248889"/>
          <a:ext cx="445690" cy="445690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E149CE-7A2B-4E27-B9C3-8529C1D69069}">
      <dsp:nvSpPr>
        <dsp:cNvPr id="0" name=""/>
        <dsp:cNvSpPr/>
      </dsp:nvSpPr>
      <dsp:spPr>
        <a:xfrm>
          <a:off x="935949" y="5066561"/>
          <a:ext cx="5365651" cy="810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762" tIns="85762" rIns="85762" bIns="85762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kern="1200"/>
            <a:t>Cost and Implementation</a:t>
          </a:r>
          <a:endParaRPr lang="en-US" sz="1900" kern="1200"/>
        </a:p>
      </dsp:txBody>
      <dsp:txXfrm>
        <a:off x="935949" y="5066561"/>
        <a:ext cx="5365651" cy="8103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gif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7">
            <a:extLst>
              <a:ext uri="{FF2B5EF4-FFF2-40B4-BE49-F238E27FC236}">
                <a16:creationId xmlns:a16="http://schemas.microsoft.com/office/drawing/2014/main" id="{CE58DBC0-5CC0-6EA5-DF2B-EE36899C6788}"/>
              </a:ext>
            </a:extLst>
          </p:cNvPr>
          <p:cNvSpPr>
            <a:spLocks/>
          </p:cNvSpPr>
          <p:nvPr/>
        </p:nvSpPr>
        <p:spPr bwMode="auto">
          <a:xfrm>
            <a:off x="5318125" y="0"/>
            <a:ext cx="6873875" cy="6858000"/>
          </a:xfrm>
          <a:custGeom>
            <a:avLst/>
            <a:gdLst>
              <a:gd name="T0" fmla="*/ 3436846 w 6873692"/>
              <a:gd name="T1" fmla="*/ 0 h 6858000"/>
              <a:gd name="T2" fmla="*/ 6873691 w 6873692"/>
              <a:gd name="T3" fmla="*/ 3429000 h 6858000"/>
              <a:gd name="T4" fmla="*/ 3436846 w 6873692"/>
              <a:gd name="T5" fmla="*/ 6858000 h 6858000"/>
              <a:gd name="T6" fmla="*/ 0 w 6873692"/>
              <a:gd name="T7" fmla="*/ 3429000 h 6858000"/>
              <a:gd name="T8" fmla="*/ 6010591 w 6873692"/>
              <a:gd name="T9" fmla="*/ 0 h 6858000"/>
              <a:gd name="T10" fmla="*/ 6873691 w 6873692"/>
              <a:gd name="T11" fmla="*/ 0 h 6858000"/>
              <a:gd name="T12" fmla="*/ 6873691 w 6873692"/>
              <a:gd name="T13" fmla="*/ 6858000 h 6858000"/>
              <a:gd name="T14" fmla="*/ 0 w 6873692"/>
              <a:gd name="T15" fmla="*/ 6858000 h 6858000"/>
              <a:gd name="T16" fmla="*/ 6010588 w 6873692"/>
              <a:gd name="T17" fmla="*/ 4 h 6858000"/>
              <a:gd name="T18" fmla="*/ 6010589 w 6873692"/>
              <a:gd name="T19" fmla="*/ 2 h 6858000"/>
              <a:gd name="T20" fmla="*/ 6010591 w 6873692"/>
              <a:gd name="T21" fmla="*/ 0 h 6858000"/>
              <a:gd name="T22" fmla="*/ 17694720 60000 65536"/>
              <a:gd name="T23" fmla="*/ 0 60000 65536"/>
              <a:gd name="T24" fmla="*/ 5898240 60000 65536"/>
              <a:gd name="T25" fmla="*/ 1179648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6873692"/>
              <a:gd name="T34" fmla="*/ 0 h 6858000"/>
              <a:gd name="T35" fmla="*/ 6873692 w 6873692"/>
              <a:gd name="T36" fmla="*/ 6858000 h 6858000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rgbClr val="301B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anchor="ctr" anchorCtr="1"/>
          <a:lstStyle/>
          <a:p>
            <a:endParaRPr lang="en-GB"/>
          </a:p>
        </p:txBody>
      </p:sp>
      <p:cxnSp>
        <p:nvCxnSpPr>
          <p:cNvPr id="5" name="Straight Connector 11">
            <a:extLst>
              <a:ext uri="{FF2B5EF4-FFF2-40B4-BE49-F238E27FC236}">
                <a16:creationId xmlns:a16="http://schemas.microsoft.com/office/drawing/2014/main" id="{726C306B-D88C-0A8A-741C-062D89E4E83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89038" y="5151438"/>
            <a:ext cx="9821862" cy="0"/>
          </a:xfrm>
          <a:prstGeom prst="straightConnector1">
            <a:avLst/>
          </a:prstGeom>
          <a:noFill/>
          <a:ln w="12701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Title 1"/>
          <p:cNvSpPr txBox="1">
            <a:spLocks noGrp="1"/>
          </p:cNvSpPr>
          <p:nvPr>
            <p:ph type="ctrTitle"/>
          </p:nvPr>
        </p:nvSpPr>
        <p:spPr>
          <a:xfrm>
            <a:off x="1143000" y="1181093"/>
            <a:ext cx="8986576" cy="2832399"/>
          </a:xfrm>
        </p:spPr>
        <p:txBody>
          <a:bodyPr anchor="t"/>
          <a:lstStyle>
            <a:lvl1pPr>
              <a:defRPr sz="4800" cap="all" spc="3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Subtitle 2"/>
          <p:cNvSpPr txBox="1">
            <a:spLocks noGrp="1"/>
          </p:cNvSpPr>
          <p:nvPr>
            <p:ph type="subTitle" idx="1"/>
          </p:nvPr>
        </p:nvSpPr>
        <p:spPr>
          <a:xfrm>
            <a:off x="1143000" y="5463521"/>
            <a:ext cx="8986576" cy="650312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F7304A7C-38F7-39A4-C9F1-6AC447E8D992}"/>
              </a:ext>
            </a:extLst>
          </p:cNvPr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DA98D95E-AAE2-4583-BF49-15323C0953F4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41191FFC-0CDF-A5DC-AD7E-8DB1D808E85E}"/>
              </a:ext>
            </a:extLst>
          </p:cNvPr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15B4D0-C597-94BF-C62D-9FFE6F946A91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5E23CEF-5C60-4063-AE42-09EA25A0135A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101486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E4DE08-5B78-D309-6FD7-6056F560D24E}"/>
              </a:ext>
            </a:extLst>
          </p:cNvPr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DC5B6AE-EB84-4E87-A4EC-F1924829E612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F17F59-B215-9CE4-EE81-D925DA8AAEF6}"/>
              </a:ext>
            </a:extLst>
          </p:cNvPr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D1531-3D28-F346-B051-A5E16E596386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BA53EC-BFC7-465E-8A5F-798B8DEE5F49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009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8572500" y="870627"/>
            <a:ext cx="2476496" cy="5029200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1143000" y="870627"/>
            <a:ext cx="7324929" cy="5029200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02429-D212-FE33-67CD-62E956C40EAE}"/>
              </a:ext>
            </a:extLst>
          </p:cNvPr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6532F2-8ABB-432D-B005-43D3FDFCC06F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C2700-3CBE-BB6C-D096-97844D102710}"/>
              </a:ext>
            </a:extLst>
          </p:cNvPr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13509-BA27-D855-E3F7-C123FF07F7C5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12C546-61B6-4968-92FE-4DBDFC84851C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40407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283F6-C3CD-C240-1E2B-1C557D0F68C6}"/>
              </a:ext>
            </a:extLst>
          </p:cNvPr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9658BE-F365-4A3B-A707-A930FD0E78F0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F92FE-4C9A-91CD-DCCC-6E3EE3E6CA9E}"/>
              </a:ext>
            </a:extLst>
          </p:cNvPr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EC0A7A-0B72-F9F8-9C35-27FCC499C202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18F25C-473E-4D6F-BE8E-AA355AC2F7FE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3916093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3000" y="1709735"/>
            <a:ext cx="8520955" cy="2852735"/>
          </a:xfrm>
        </p:spPr>
        <p:txBody>
          <a:bodyPr anchor="b"/>
          <a:lstStyle>
            <a:lvl1pPr>
              <a:defRPr sz="48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1143000" y="4589465"/>
            <a:ext cx="8520955" cy="813267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88E70-4DFB-6F40-3C43-C77A073F7C77}"/>
              </a:ext>
            </a:extLst>
          </p:cNvPr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C83F72-28B7-4283-92A3-0AEF865CE60E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AD662-87A6-D583-6F7F-537557BC36FB}"/>
              </a:ext>
            </a:extLst>
          </p:cNvPr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61C1B-09F3-ACCB-7FBC-E0348D8C2428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426855-4EE3-4AE5-987C-7443B42283D3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82680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1143000" y="2339501"/>
            <a:ext cx="4798981" cy="355059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6250015" y="2339501"/>
            <a:ext cx="4798981" cy="355059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57146EA-DFDB-76E6-A825-B9EAB881D26A}"/>
              </a:ext>
            </a:extLst>
          </p:cNvPr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8C5596-9D66-451C-9F0F-05E98098CEF9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D11E1F5-0D2C-B8CC-47A1-AEE4FD983C42}"/>
              </a:ext>
            </a:extLst>
          </p:cNvPr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5B6609E-F7EF-D38E-20BE-4CED1476D079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EB5FDE-89EB-45A4-B6AE-003EB691C772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8445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3000" y="1133270"/>
            <a:ext cx="9905996" cy="846304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1143000" y="2067129"/>
            <a:ext cx="4798981" cy="710123"/>
          </a:xfrm>
        </p:spPr>
        <p:txBody>
          <a:bodyPr anchor="b"/>
          <a:lstStyle>
            <a:lvl1pPr marL="0" indent="0">
              <a:buNone/>
              <a:defRPr cap="all" spc="3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1143000" y="2864796"/>
            <a:ext cx="4798981" cy="302530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3"/>
          </p:nvPr>
        </p:nvSpPr>
        <p:spPr>
          <a:xfrm>
            <a:off x="6250015" y="2067129"/>
            <a:ext cx="4798981" cy="710123"/>
          </a:xfrm>
        </p:spPr>
        <p:txBody>
          <a:bodyPr anchor="b"/>
          <a:lstStyle>
            <a:lvl1pPr marL="0" indent="0">
              <a:buNone/>
              <a:defRPr cap="all" spc="3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4"/>
          </p:nvPr>
        </p:nvSpPr>
        <p:spPr>
          <a:xfrm>
            <a:off x="6250015" y="2864796"/>
            <a:ext cx="4798981" cy="302530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B1A95115-CEC7-D008-A4CA-8031BDF545EE}"/>
              </a:ext>
            </a:extLst>
          </p:cNvPr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41AE02-D775-40AE-9548-1F6049EF651A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5590604-30CB-70FB-B2EB-22ABF52B9888}"/>
              </a:ext>
            </a:extLst>
          </p:cNvPr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86550A0-EE33-52E7-FE6C-C31DFB176621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1D17D7-66AB-436C-8383-AFC6A72EE1FB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63928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2019296" y="1322615"/>
            <a:ext cx="8175174" cy="4212768"/>
          </a:xfrm>
        </p:spPr>
        <p:txBody>
          <a:bodyPr anchorCtr="1"/>
          <a:lstStyle>
            <a:lvl1pPr algn="ctr"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23BB188-D1E0-173C-62B8-84D69B5ABB9D}"/>
              </a:ext>
            </a:extLst>
          </p:cNvPr>
          <p:cNvSpPr txBox="1"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88354A-FC04-462B-B71F-301F06478D46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1497DC4-3435-A419-5694-AD38ED6E74A4}"/>
              </a:ext>
            </a:extLst>
          </p:cNvPr>
          <p:cNvSpPr txBox="1"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8FA5010-841C-0436-E064-1F49A4BC945B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13D2EC-018B-4AD4-A48D-62162164F8E8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07972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9C514C-21FC-F4D4-CC90-192954FB0FCA}"/>
              </a:ext>
            </a:extLst>
          </p:cNvPr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030B2DE-F91C-4F73-ACAC-EF2F97763B03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3ECDAD-8260-2135-E2C6-6757CA3DF48E}"/>
              </a:ext>
            </a:extLst>
          </p:cNvPr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E61DB7-CF42-3523-AA15-F86D009B07EE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0958157-DD4B-4220-84E6-B7876CBAFEC5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7026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3000" y="1600200"/>
            <a:ext cx="3932240" cy="1964981"/>
          </a:xfrm>
        </p:spPr>
        <p:txBody>
          <a:bodyPr anchor="b"/>
          <a:lstStyle>
            <a:lvl1pPr>
              <a:lnSpc>
                <a:spcPct val="110000"/>
              </a:lnSpc>
              <a:defRPr sz="2400" cap="all" spc="3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5627455" y="987423"/>
            <a:ext cx="542155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1143000" y="3662464"/>
            <a:ext cx="3932240" cy="2206520"/>
          </a:xfrm>
        </p:spPr>
        <p:txBody>
          <a:bodyPr/>
          <a:lstStyle>
            <a:lvl1pPr marL="0" indent="0">
              <a:buNone/>
              <a:defRPr sz="1600" i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3936B-740C-1340-8826-655A57EE9980}"/>
              </a:ext>
            </a:extLst>
          </p:cNvPr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CD28233-186E-4606-862E-8BE57978247A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520622-817E-C587-CC85-32C93C26E8C6}"/>
              </a:ext>
            </a:extLst>
          </p:cNvPr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D391EA-E4D0-DD61-273D-71BC9DC39E45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0D6D09D-11CC-46E2-8190-84CA3EF683C8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66724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 txBox="1">
            <a:spLocks noGrp="1"/>
          </p:cNvSpPr>
          <p:nvPr>
            <p:ph type="pic" idx="1"/>
          </p:nvPr>
        </p:nvSpPr>
        <p:spPr>
          <a:xfrm>
            <a:off x="5513612" y="987423"/>
            <a:ext cx="5535384" cy="4873623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endParaRPr lang="en-US" noProof="0"/>
          </a:p>
        </p:txBody>
      </p:sp>
      <p:sp>
        <p:nvSpPr>
          <p:cNvPr id="3" name="Text Placeholder 3"/>
          <p:cNvSpPr txBox="1">
            <a:spLocks noGrp="1"/>
          </p:cNvSpPr>
          <p:nvPr>
            <p:ph type="body" idx="2"/>
          </p:nvPr>
        </p:nvSpPr>
        <p:spPr>
          <a:xfrm>
            <a:off x="1143000" y="3657600"/>
            <a:ext cx="3932240" cy="2211384"/>
          </a:xfrm>
        </p:spPr>
        <p:txBody>
          <a:bodyPr/>
          <a:lstStyle>
            <a:lvl1pPr marL="0" indent="0">
              <a:buNone/>
              <a:defRPr sz="1600" i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/>
          <p:cNvSpPr txBox="1">
            <a:spLocks noGrp="1"/>
          </p:cNvSpPr>
          <p:nvPr>
            <p:ph type="title"/>
          </p:nvPr>
        </p:nvSpPr>
        <p:spPr>
          <a:xfrm>
            <a:off x="1143000" y="1600200"/>
            <a:ext cx="3932240" cy="1959431"/>
          </a:xfrm>
        </p:spPr>
        <p:txBody>
          <a:bodyPr anchor="b"/>
          <a:lstStyle>
            <a:lvl1pPr>
              <a:lnSpc>
                <a:spcPct val="110000"/>
              </a:lnSpc>
              <a:defRPr sz="2400" cap="all" spc="3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5C22CA46-FB94-1498-0262-AA3F33CC1930}"/>
              </a:ext>
            </a:extLst>
          </p:cNvPr>
          <p:cNvSpPr txBox="1"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63B6884-4587-4AFE-B85C-F8F5A69B90C3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58E51212-39B1-5D46-98D5-3BBCE7E8DD36}"/>
              </a:ext>
            </a:extLst>
          </p:cNvPr>
          <p:cNvSpPr txBox="1"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A4229B8E-52F3-9455-5B02-615BEF8B5677}"/>
              </a:ext>
            </a:extLst>
          </p:cNvPr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08249E7D-0C30-4608-98AD-F802550F6B8B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967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Freeform: Shape 7">
            <a:extLst>
              <a:ext uri="{FF2B5EF4-FFF2-40B4-BE49-F238E27FC236}">
                <a16:creationId xmlns:a16="http://schemas.microsoft.com/office/drawing/2014/main" id="{F0414F14-664D-F743-CE22-045C815A31C8}"/>
              </a:ext>
            </a:extLst>
          </p:cNvPr>
          <p:cNvSpPr>
            <a:spLocks/>
          </p:cNvSpPr>
          <p:nvPr/>
        </p:nvSpPr>
        <p:spPr bwMode="auto">
          <a:xfrm>
            <a:off x="9748838" y="4070350"/>
            <a:ext cx="2443162" cy="2787650"/>
          </a:xfrm>
          <a:custGeom>
            <a:avLst/>
            <a:gdLst>
              <a:gd name="T0" fmla="*/ 1221369 w 2442733"/>
              <a:gd name="T1" fmla="*/ 0 h 2787123"/>
              <a:gd name="T2" fmla="*/ 2442737 w 2442733"/>
              <a:gd name="T3" fmla="*/ 1393559 h 2787123"/>
              <a:gd name="T4" fmla="*/ 1221369 w 2442733"/>
              <a:gd name="T5" fmla="*/ 2787118 h 2787123"/>
              <a:gd name="T6" fmla="*/ 0 w 2442733"/>
              <a:gd name="T7" fmla="*/ 1393559 h 2787123"/>
              <a:gd name="T8" fmla="*/ 2442737 w 2442733"/>
              <a:gd name="T9" fmla="*/ 0 h 2787123"/>
              <a:gd name="T10" fmla="*/ 2442737 w 2442733"/>
              <a:gd name="T11" fmla="*/ 2787118 h 2787123"/>
              <a:gd name="T12" fmla="*/ 0 w 2442733"/>
              <a:gd name="T13" fmla="*/ 2787118 h 2787123"/>
              <a:gd name="T14" fmla="*/ 17694720 60000 65536"/>
              <a:gd name="T15" fmla="*/ 0 60000 65536"/>
              <a:gd name="T16" fmla="*/ 5898240 60000 65536"/>
              <a:gd name="T17" fmla="*/ 11796480 60000 65536"/>
              <a:gd name="T18" fmla="*/ 0 60000 65536"/>
              <a:gd name="T19" fmla="*/ 0 60000 65536"/>
              <a:gd name="T20" fmla="*/ 0 60000 65536"/>
              <a:gd name="T21" fmla="*/ 0 w 2442733"/>
              <a:gd name="T22" fmla="*/ 0 h 2787123"/>
              <a:gd name="T23" fmla="*/ 2442733 w 2442733"/>
              <a:gd name="T24" fmla="*/ 2787123 h 278712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lnTo>
                  <a:pt x="2442733" y="0"/>
                </a:lnTo>
                <a:close/>
              </a:path>
            </a:pathLst>
          </a:custGeom>
          <a:solidFill>
            <a:srgbClr val="301B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anchor="ctr" anchorCtr="1"/>
          <a:lstStyle/>
          <a:p>
            <a:endParaRPr lang="en-GB"/>
          </a:p>
        </p:txBody>
      </p:sp>
      <p:sp>
        <p:nvSpPr>
          <p:cNvPr id="1027" name="Freeform: Shape 9">
            <a:extLst>
              <a:ext uri="{FF2B5EF4-FFF2-40B4-BE49-F238E27FC236}">
                <a16:creationId xmlns:a16="http://schemas.microsoft.com/office/drawing/2014/main" id="{2527E215-15CF-D6F9-ABDA-7EEFB7257F77}"/>
              </a:ext>
            </a:extLst>
          </p:cNvPr>
          <p:cNvSpPr>
            <a:spLocks/>
          </p:cNvSpPr>
          <p:nvPr/>
        </p:nvSpPr>
        <p:spPr bwMode="auto">
          <a:xfrm rot="10799991">
            <a:off x="0" y="0"/>
            <a:ext cx="2443163" cy="2787650"/>
          </a:xfrm>
          <a:custGeom>
            <a:avLst/>
            <a:gdLst>
              <a:gd name="T0" fmla="*/ 1221369 w 2442733"/>
              <a:gd name="T1" fmla="*/ 0 h 2787123"/>
              <a:gd name="T2" fmla="*/ 2442737 w 2442733"/>
              <a:gd name="T3" fmla="*/ 1393559 h 2787123"/>
              <a:gd name="T4" fmla="*/ 1221369 w 2442733"/>
              <a:gd name="T5" fmla="*/ 2787118 h 2787123"/>
              <a:gd name="T6" fmla="*/ 0 w 2442733"/>
              <a:gd name="T7" fmla="*/ 1393559 h 2787123"/>
              <a:gd name="T8" fmla="*/ 2442737 w 2442733"/>
              <a:gd name="T9" fmla="*/ 0 h 2787123"/>
              <a:gd name="T10" fmla="*/ 2442737 w 2442733"/>
              <a:gd name="T11" fmla="*/ 2787118 h 2787123"/>
              <a:gd name="T12" fmla="*/ 0 w 2442733"/>
              <a:gd name="T13" fmla="*/ 2787118 h 2787123"/>
              <a:gd name="T14" fmla="*/ 17694720 60000 65536"/>
              <a:gd name="T15" fmla="*/ 0 60000 65536"/>
              <a:gd name="T16" fmla="*/ 5898240 60000 65536"/>
              <a:gd name="T17" fmla="*/ 11796480 60000 65536"/>
              <a:gd name="T18" fmla="*/ 0 60000 65536"/>
              <a:gd name="T19" fmla="*/ 0 60000 65536"/>
              <a:gd name="T20" fmla="*/ 0 60000 65536"/>
              <a:gd name="T21" fmla="*/ 0 w 2442733"/>
              <a:gd name="T22" fmla="*/ 0 h 2787123"/>
              <a:gd name="T23" fmla="*/ 2442733 w 2442733"/>
              <a:gd name="T24" fmla="*/ 2787123 h 2787123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lnTo>
                  <a:pt x="2442733" y="0"/>
                </a:lnTo>
                <a:close/>
              </a:path>
            </a:pathLst>
          </a:custGeom>
          <a:solidFill>
            <a:srgbClr val="301B2D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anchor="ctr" anchorCtr="1"/>
          <a:lstStyle/>
          <a:p>
            <a:endParaRPr lang="en-GB"/>
          </a:p>
        </p:txBody>
      </p:sp>
      <p:cxnSp>
        <p:nvCxnSpPr>
          <p:cNvPr id="1028" name="Straight Connector 11">
            <a:extLst>
              <a:ext uri="{FF2B5EF4-FFF2-40B4-BE49-F238E27FC236}">
                <a16:creationId xmlns:a16="http://schemas.microsoft.com/office/drawing/2014/main" id="{AE44B8B6-FEA6-CA51-251F-8546F59866E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233488" y="6172200"/>
            <a:ext cx="9761537" cy="0"/>
          </a:xfrm>
          <a:prstGeom prst="straightConnector1">
            <a:avLst/>
          </a:prstGeom>
          <a:noFill/>
          <a:ln w="12701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9" name="Title Placeholder 1">
            <a:extLst>
              <a:ext uri="{FF2B5EF4-FFF2-40B4-BE49-F238E27FC236}">
                <a16:creationId xmlns:a16="http://schemas.microsoft.com/office/drawing/2014/main" id="{AF697AC3-89AF-9D6A-259B-5B15439CCB80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143000" y="873125"/>
            <a:ext cx="9906000" cy="136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30" name="Text Placeholder 2">
            <a:extLst>
              <a:ext uri="{FF2B5EF4-FFF2-40B4-BE49-F238E27FC236}">
                <a16:creationId xmlns:a16="http://schemas.microsoft.com/office/drawing/2014/main" id="{E43D9DC1-F654-F91C-6F17-51B7A4F9664A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143000" y="2332038"/>
            <a:ext cx="9906000" cy="3567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A4E39F3D-1933-E4A9-CD41-90C339FE3326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7388225" y="6356350"/>
            <a:ext cx="3094038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 smtClean="0">
                <a:solidFill>
                  <a:srgbClr val="FFFFFF"/>
                </a:solidFill>
                <a:uFillTx/>
                <a:latin typeface="Walbaum Display"/>
              </a:defRPr>
            </a:lvl1pPr>
          </a:lstStyle>
          <a:p>
            <a:pPr>
              <a:defRPr/>
            </a:pPr>
            <a:fld id="{E14D28CA-C62A-4328-BC8F-097B589ED266}" type="datetime1">
              <a:rPr lang="en-US"/>
              <a:pPr>
                <a:defRPr/>
              </a:pPr>
              <a:t>5/13/2024</a:t>
            </a:fld>
            <a:endParaRPr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456E89A-C28E-75BA-A27B-BF10F12A1439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143000" y="6356350"/>
            <a:ext cx="3959225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Walbaum Display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652CADA-A084-AE7D-A573-6D09ACAB8924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423525" y="6356350"/>
            <a:ext cx="625475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 smtClean="0">
                <a:solidFill>
                  <a:srgbClr val="FFFFFF"/>
                </a:solidFill>
                <a:uFillTx/>
                <a:latin typeface="Walbaum Display"/>
              </a:defRPr>
            </a:lvl1pPr>
          </a:lstStyle>
          <a:p>
            <a:pPr>
              <a:defRPr/>
            </a:pPr>
            <a:fld id="{09F75362-C2C8-4B97-B905-6ED4A456D909}" type="slidenum">
              <a:rPr/>
              <a:pPr>
                <a:defRPr/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72" r:id="rId7"/>
    <p:sldLayoutId id="2147483673" r:id="rId8"/>
    <p:sldLayoutId id="2147483674" r:id="rId9"/>
    <p:sldLayoutId id="2147483669" r:id="rId10"/>
    <p:sldLayoutId id="2147483670" r:id="rId11"/>
  </p:sldLayoutIdLst>
  <p:transition spd="slow"/>
  <p:txStyles>
    <p:titleStyle>
      <a:lvl1pPr algn="l" rtl="0" eaLnBrk="0" fontAlgn="base">
        <a:spcBef>
          <a:spcPct val="0"/>
        </a:spcBef>
        <a:spcAft>
          <a:spcPct val="0"/>
        </a:spcAft>
        <a:defRPr lang="en-US" sz="4000" kern="1200">
          <a:solidFill>
            <a:srgbClr val="FFFFFF"/>
          </a:solidFill>
          <a:latin typeface="Walbaum Display"/>
        </a:defRPr>
      </a:lvl1pPr>
      <a:lvl2pPr algn="l" rtl="0" eaLnBrk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Walbaum Display" panose="02070503090703020303" pitchFamily="18" charset="0"/>
        </a:defRPr>
      </a:lvl2pPr>
      <a:lvl3pPr algn="l" rtl="0" eaLnBrk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Walbaum Display" panose="02070503090703020303" pitchFamily="18" charset="0"/>
        </a:defRPr>
      </a:lvl3pPr>
      <a:lvl4pPr algn="l" rtl="0" eaLnBrk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Walbaum Display" panose="02070503090703020303" pitchFamily="18" charset="0"/>
        </a:defRPr>
      </a:lvl4pPr>
      <a:lvl5pPr algn="l" rtl="0" eaLnBrk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Walbaum Display" panose="02070503090703020303" pitchFamily="18" charset="0"/>
        </a:defRPr>
      </a:lvl5pPr>
      <a:lvl6pPr marL="457200" algn="l" rtl="0" eaLnBrk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Walbaum Display" panose="02070503090703020303" pitchFamily="18" charset="0"/>
        </a:defRPr>
      </a:lvl6pPr>
      <a:lvl7pPr marL="914400" algn="l" rtl="0" eaLnBrk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Walbaum Display" panose="02070503090703020303" pitchFamily="18" charset="0"/>
        </a:defRPr>
      </a:lvl7pPr>
      <a:lvl8pPr marL="1371600" algn="l" rtl="0" eaLnBrk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Walbaum Display" panose="02070503090703020303" pitchFamily="18" charset="0"/>
        </a:defRPr>
      </a:lvl8pPr>
      <a:lvl9pPr marL="1828800" algn="l" rtl="0" eaLnBrk="0" fontAlgn="base">
        <a:spcBef>
          <a:spcPct val="0"/>
        </a:spcBef>
        <a:spcAft>
          <a:spcPct val="0"/>
        </a:spcAft>
        <a:defRPr sz="4000">
          <a:solidFill>
            <a:srgbClr val="FFFFFF"/>
          </a:solidFill>
          <a:latin typeface="Walbaum Display" panose="02070503090703020303" pitchFamily="18" charset="0"/>
        </a:defRPr>
      </a:lvl9pPr>
    </p:titleStyle>
    <p:bodyStyle>
      <a:lvl1pPr marL="228600" indent="-228600" algn="l" rtl="0" eaLnBrk="0" fontAlgn="base">
        <a:lnSpc>
          <a:spcPct val="120000"/>
        </a:lnSpc>
        <a:spcBef>
          <a:spcPts val="1000"/>
        </a:spcBef>
        <a:spcAft>
          <a:spcPct val="0"/>
        </a:spcAft>
        <a:buSzPct val="100000"/>
        <a:buFont typeface="Arial" panose="020B0604020202020204" pitchFamily="34" charset="0"/>
        <a:buChar char="•"/>
        <a:defRPr lang="en-US" sz="2000" kern="1200">
          <a:solidFill>
            <a:srgbClr val="FFFFFF"/>
          </a:solidFill>
          <a:latin typeface="Walbaum Display"/>
        </a:defRPr>
      </a:lvl1pPr>
      <a:lvl2pPr marL="228600" lvl="1" algn="l" rtl="0" eaLnBrk="0" fontAlgn="base">
        <a:lnSpc>
          <a:spcPct val="120000"/>
        </a:lnSpc>
        <a:spcBef>
          <a:spcPts val="500"/>
        </a:spcBef>
        <a:spcAft>
          <a:spcPct val="0"/>
        </a:spcAft>
        <a:defRPr lang="en-US" i="1" kern="1200">
          <a:solidFill>
            <a:srgbClr val="FFFFFF"/>
          </a:solidFill>
          <a:latin typeface="Walbaum Display"/>
        </a:defRPr>
      </a:lvl2pPr>
      <a:lvl3pPr marL="457200" lvl="2" indent="-228600" algn="l" rtl="0" eaLnBrk="0" fontAlgn="base">
        <a:lnSpc>
          <a:spcPct val="120000"/>
        </a:lnSpc>
        <a:spcBef>
          <a:spcPts val="500"/>
        </a:spcBef>
        <a:spcAft>
          <a:spcPct val="0"/>
        </a:spcAft>
        <a:buSzPct val="100000"/>
        <a:buFont typeface="Arial" panose="020B0604020202020204" pitchFamily="34" charset="0"/>
        <a:buChar char="•"/>
        <a:defRPr lang="en-US" sz="1600" kern="1200">
          <a:solidFill>
            <a:srgbClr val="FFFFFF"/>
          </a:solidFill>
          <a:latin typeface="Walbaum Display"/>
        </a:defRPr>
      </a:lvl3pPr>
      <a:lvl4pPr marL="501650" lvl="3" algn="l" rtl="0" eaLnBrk="0" fontAlgn="base">
        <a:lnSpc>
          <a:spcPct val="120000"/>
        </a:lnSpc>
        <a:spcBef>
          <a:spcPts val="500"/>
        </a:spcBef>
        <a:spcAft>
          <a:spcPct val="0"/>
        </a:spcAft>
        <a:defRPr lang="en-US" sz="1400" i="1" kern="1200">
          <a:solidFill>
            <a:srgbClr val="FFFFFF"/>
          </a:solidFill>
          <a:latin typeface="Walbaum Display"/>
        </a:defRPr>
      </a:lvl4pPr>
      <a:lvl5pPr marL="730250" lvl="4" indent="-228600" algn="l" rtl="0" eaLnBrk="0" fontAlgn="base">
        <a:lnSpc>
          <a:spcPct val="120000"/>
        </a:lnSpc>
        <a:spcBef>
          <a:spcPts val="500"/>
        </a:spcBef>
        <a:spcAft>
          <a:spcPct val="0"/>
        </a:spcAft>
        <a:buSzPct val="100000"/>
        <a:buFont typeface="Arial" panose="020B0604020202020204" pitchFamily="34" charset="0"/>
        <a:buChar char="•"/>
        <a:defRPr lang="en-US" sz="1400" kern="1200">
          <a:solidFill>
            <a:srgbClr val="FFFFFF"/>
          </a:solidFill>
          <a:latin typeface="Walbaum Display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8">
            <a:extLst>
              <a:ext uri="{FF2B5EF4-FFF2-40B4-BE49-F238E27FC236}">
                <a16:creationId xmlns:a16="http://schemas.microsoft.com/office/drawing/2014/main" id="{734D59F2-4BA0-C558-D108-92EBFB7E80F3}"/>
              </a:ext>
            </a:extLst>
          </p:cNvPr>
          <p:cNvSpPr>
            <a:spLocks noMove="1" noResize="1"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>
            <a:lvl1pPr>
              <a:defRPr>
                <a:solidFill>
                  <a:schemeClr val="tx1"/>
                </a:solidFill>
                <a:latin typeface="Aptos" panose="020B00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ptos" panose="020B00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ptos" panose="020B00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ptos" panose="020B00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ptos" panose="020B000402020202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panose="020B000402020202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panose="020B000402020202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panose="020B000402020202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ptos" panose="020B0004020202020204" pitchFamily="34" charset="0"/>
              </a:defRPr>
            </a:lvl9pPr>
          </a:lstStyle>
          <a:p>
            <a:pPr algn="ctr" eaLnBrk="1" hangingPunct="1"/>
            <a:endParaRPr lang="en-US" altLang="en-US">
              <a:solidFill>
                <a:srgbClr val="FFFFFF"/>
              </a:solidFill>
              <a:latin typeface="Walbaum Display" panose="02070503090703020303" pitchFamily="18" charset="0"/>
            </a:endParaRPr>
          </a:p>
        </p:txBody>
      </p:sp>
      <p:pic>
        <p:nvPicPr>
          <p:cNvPr id="6147" name="Picture 3" descr="Abstract smoke background">
            <a:extLst>
              <a:ext uri="{FF2B5EF4-FFF2-40B4-BE49-F238E27FC236}">
                <a16:creationId xmlns:a16="http://schemas.microsoft.com/office/drawing/2014/main" id="{205D95EB-FC93-857C-58AD-0CCBDF7BE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25" b="9039"/>
          <a:stretch>
            <a:fillRect/>
          </a:stretch>
        </p:blipFill>
        <p:spPr bwMode="auto">
          <a:xfrm>
            <a:off x="0" y="0"/>
            <a:ext cx="121999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8" name="Freeform: Shape 10">
            <a:extLst>
              <a:ext uri="{FF2B5EF4-FFF2-40B4-BE49-F238E27FC236}">
                <a16:creationId xmlns:a16="http://schemas.microsoft.com/office/drawing/2014/main" id="{B90315B6-13F5-26F0-1438-A9B353AD0A95}"/>
              </a:ext>
            </a:extLst>
          </p:cNvPr>
          <p:cNvSpPr>
            <a:spLocks noMove="1" noResize="1"/>
          </p:cNvSpPr>
          <p:nvPr/>
        </p:nvSpPr>
        <p:spPr bwMode="auto">
          <a:xfrm rot="-5399996" flipH="1" flipV="1">
            <a:off x="2226469" y="-2232819"/>
            <a:ext cx="6858000" cy="11323638"/>
          </a:xfrm>
          <a:custGeom>
            <a:avLst/>
            <a:gdLst>
              <a:gd name="T0" fmla="*/ 3429000 w 6858000"/>
              <a:gd name="T1" fmla="*/ 0 h 11262142"/>
              <a:gd name="T2" fmla="*/ 6858000 w 6858000"/>
              <a:gd name="T3" fmla="*/ 5662463 h 11262142"/>
              <a:gd name="T4" fmla="*/ 3429000 w 6858000"/>
              <a:gd name="T5" fmla="*/ 11324926 h 11262142"/>
              <a:gd name="T6" fmla="*/ 0 w 6858000"/>
              <a:gd name="T7" fmla="*/ 5662463 h 11262142"/>
              <a:gd name="T8" fmla="*/ 0 w 6858000"/>
              <a:gd name="T9" fmla="*/ 9355090 h 11262142"/>
              <a:gd name="T10" fmla="*/ 0 w 6858000"/>
              <a:gd name="T11" fmla="*/ 6531766 h 11262142"/>
              <a:gd name="T12" fmla="*/ 1 w 6858000"/>
              <a:gd name="T13" fmla="*/ 6531766 h 11262142"/>
              <a:gd name="T14" fmla="*/ 1 w 6858000"/>
              <a:gd name="T15" fmla="*/ 0 h 11262142"/>
              <a:gd name="T16" fmla="*/ 6858000 w 6858000"/>
              <a:gd name="T17" fmla="*/ 6048942 h 11262142"/>
              <a:gd name="T18" fmla="*/ 6858000 w 6858000"/>
              <a:gd name="T19" fmla="*/ 9049869 h 11262142"/>
              <a:gd name="T20" fmla="*/ 6858000 w 6858000"/>
              <a:gd name="T21" fmla="*/ 11324926 h 11262142"/>
              <a:gd name="T22" fmla="*/ 1 w 6858000"/>
              <a:gd name="T23" fmla="*/ 11324926 h 11262142"/>
              <a:gd name="T24" fmla="*/ 1 w 6858000"/>
              <a:gd name="T25" fmla="*/ 9355090 h 11262142"/>
              <a:gd name="T26" fmla="*/ 17694720 60000 65536"/>
              <a:gd name="T27" fmla="*/ 0 60000 65536"/>
              <a:gd name="T28" fmla="*/ 5898240 60000 65536"/>
              <a:gd name="T29" fmla="*/ 1179648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6858000"/>
              <a:gd name="T40" fmla="*/ 0 h 11262142"/>
              <a:gd name="T41" fmla="*/ 6858000 w 6858000"/>
              <a:gd name="T42" fmla="*/ 11262142 h 11262142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6858000" h="11262142">
                <a:moveTo>
                  <a:pt x="0" y="9303227"/>
                </a:moveTo>
                <a:lnTo>
                  <a:pt x="0" y="6495555"/>
                </a:lnTo>
                <a:lnTo>
                  <a:pt x="1" y="6495555"/>
                </a:lnTo>
                <a:lnTo>
                  <a:pt x="1" y="0"/>
                </a:lnTo>
                <a:lnTo>
                  <a:pt x="6858000" y="6015407"/>
                </a:lnTo>
                <a:lnTo>
                  <a:pt x="6858000" y="8999698"/>
                </a:lnTo>
                <a:lnTo>
                  <a:pt x="6858000" y="11262142"/>
                </a:lnTo>
                <a:lnTo>
                  <a:pt x="1" y="11262142"/>
                </a:lnTo>
                <a:lnTo>
                  <a:pt x="1" y="9303227"/>
                </a:lnTo>
                <a:lnTo>
                  <a:pt x="0" y="9303227"/>
                </a:lnTo>
                <a:close/>
              </a:path>
            </a:pathLst>
          </a:custGeom>
          <a:solidFill>
            <a:srgbClr val="000000">
              <a:alpha val="5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prstDash val="solid"/>
                <a:round/>
                <a:headEnd/>
                <a:tailEnd/>
              </a14:hiddenLine>
            </a:ext>
          </a:extLst>
        </p:spPr>
        <p:txBody>
          <a:bodyPr anchor="ctr" anchorCtr="1"/>
          <a:lstStyle/>
          <a:p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10149E8-EE6B-8AFF-A641-2390410E148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33400" y="715963"/>
            <a:ext cx="10515600" cy="3792537"/>
          </a:xfrm>
        </p:spPr>
        <p:txBody>
          <a:bodyPr>
            <a:normAutofit/>
          </a:bodyPr>
          <a:lstStyle/>
          <a:p>
            <a:pPr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2400" b="1" dirty="0">
                <a:latin typeface="+mj-lt"/>
              </a:rPr>
              <a:t>Object Detection &amp; Tracking in 4D RADAR </a:t>
            </a:r>
            <a:br>
              <a:rPr lang="en-GB" sz="2400" b="1" dirty="0">
                <a:latin typeface="+mj-lt"/>
              </a:rPr>
            </a:br>
            <a:r>
              <a:rPr lang="en-GB" sz="2400" b="1" dirty="0">
                <a:latin typeface="+mj-lt"/>
              </a:rPr>
              <a:t>for Enhanced Autonomous Vehicle </a:t>
            </a:r>
            <a:br>
              <a:rPr lang="en-GB" sz="2400" b="1" dirty="0">
                <a:latin typeface="+mj-lt"/>
              </a:rPr>
            </a:br>
            <a:r>
              <a:rPr lang="en-GB" sz="2400" b="1" dirty="0">
                <a:latin typeface="+mj-lt"/>
              </a:rPr>
              <a:t>Perception </a:t>
            </a:r>
            <a:endParaRPr lang="en-GB" sz="1800" b="1" dirty="0">
              <a:latin typeface="+mj-lt"/>
            </a:endParaRPr>
          </a:p>
        </p:txBody>
      </p:sp>
      <p:sp>
        <p:nvSpPr>
          <p:cNvPr id="6150" name="Subtitle 2">
            <a:extLst>
              <a:ext uri="{FF2B5EF4-FFF2-40B4-BE49-F238E27FC236}">
                <a16:creationId xmlns:a16="http://schemas.microsoft.com/office/drawing/2014/main" id="{5338AC1A-66F3-7F95-ED04-89329BF504AE}"/>
              </a:ext>
            </a:extLst>
          </p:cNvPr>
          <p:cNvSpPr txBox="1">
            <a:spLocks noGrp="1" noChangeArrowheads="1"/>
          </p:cNvSpPr>
          <p:nvPr>
            <p:ph type="subTitle" idx="1"/>
          </p:nvPr>
        </p:nvSpPr>
        <p:spPr>
          <a:xfrm>
            <a:off x="1143000" y="5453063"/>
            <a:ext cx="4264025" cy="733425"/>
          </a:xfrm>
        </p:spPr>
        <p:txBody>
          <a:bodyPr/>
          <a:lstStyle/>
          <a:p>
            <a:pPr eaLnBrk="1"/>
            <a:r>
              <a:rPr lang="en-GB" altLang="en-US" dirty="0">
                <a:latin typeface="Helvetica" pitchFamily="2" charset="0"/>
              </a:rPr>
              <a:t>Presented by Nick Timaskovs</a:t>
            </a:r>
          </a:p>
        </p:txBody>
      </p:sp>
      <p:cxnSp>
        <p:nvCxnSpPr>
          <p:cNvPr id="6151" name="Straight Connector 12">
            <a:extLst>
              <a:ext uri="{FF2B5EF4-FFF2-40B4-BE49-F238E27FC236}">
                <a16:creationId xmlns:a16="http://schemas.microsoft.com/office/drawing/2014/main" id="{A492B239-965D-60F7-A9BE-06509D1F2707}"/>
              </a:ext>
            </a:extLst>
          </p:cNvPr>
          <p:cNvCxnSpPr>
            <a:cxnSpLocks noMove="1" noResize="1"/>
          </p:cNvCxnSpPr>
          <p:nvPr/>
        </p:nvCxnSpPr>
        <p:spPr bwMode="auto">
          <a:xfrm>
            <a:off x="1189038" y="5151438"/>
            <a:ext cx="9859962" cy="0"/>
          </a:xfrm>
          <a:prstGeom prst="straightConnector1">
            <a:avLst/>
          </a:prstGeom>
          <a:noFill/>
          <a:ln w="12701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596F992-698C-48C0-9D89-70DA4CE92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BFF8DC-0AE7-4AD2-9B28-2E5F26D62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0162AD-C6E5-4BF8-A453-76ADB3687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31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AFF37-685D-F290-8CD1-9EBD569AF9E3}"/>
              </a:ext>
            </a:extLst>
          </p:cNvPr>
          <p:cNvSpPr txBox="1"/>
          <p:nvPr/>
        </p:nvSpPr>
        <p:spPr>
          <a:xfrm>
            <a:off x="3347154" y="581441"/>
            <a:ext cx="549768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500" dirty="0"/>
              <a:t>Questions?</a:t>
            </a:r>
          </a:p>
        </p:txBody>
      </p:sp>
      <p:pic>
        <p:nvPicPr>
          <p:cNvPr id="7" name="Content Placeholder 6" descr="A white background with dots and text&#10;&#10;Description automatically generated">
            <a:extLst>
              <a:ext uri="{FF2B5EF4-FFF2-40B4-BE49-F238E27FC236}">
                <a16:creationId xmlns:a16="http://schemas.microsoft.com/office/drawing/2014/main" id="{DCAFE39F-E6E8-F7FA-6021-8F031B376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09" y="1622816"/>
            <a:ext cx="6035672" cy="4526754"/>
          </a:xfrm>
        </p:spPr>
      </p:pic>
    </p:spTree>
    <p:extLst>
      <p:ext uri="{BB962C8B-B14F-4D97-AF65-F5344CB8AC3E}">
        <p14:creationId xmlns:p14="http://schemas.microsoft.com/office/powerpoint/2010/main" val="1934042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3C56011C-8F1D-FCAC-D6F8-25F401868DE3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2057400" y="644525"/>
            <a:ext cx="9906000" cy="1360488"/>
          </a:xfrm>
        </p:spPr>
        <p:txBody>
          <a:bodyPr/>
          <a:lstStyle/>
          <a:p>
            <a:pPr eaLnBrk="1"/>
            <a:r>
              <a:rPr lang="en-GB" altLang="en-US" sz="2400" dirty="0">
                <a:latin typeface="Helvetica" pitchFamily="2" charset="0"/>
              </a:rPr>
              <a:t>Objectives:</a:t>
            </a:r>
          </a:p>
        </p:txBody>
      </p:sp>
      <p:sp>
        <p:nvSpPr>
          <p:cNvPr id="7171" name="Content Placeholder 3">
            <a:extLst>
              <a:ext uri="{FF2B5EF4-FFF2-40B4-BE49-F238E27FC236}">
                <a16:creationId xmlns:a16="http://schemas.microsoft.com/office/drawing/2014/main" id="{121E37C2-DBFF-7AB5-CB60-D1D18973558A}"/>
              </a:ext>
            </a:extLst>
          </p:cNvPr>
          <p:cNvSpPr txBox="1">
            <a:spLocks noGrp="1" noChangeArrowheads="1"/>
          </p:cNvSpPr>
          <p:nvPr>
            <p:ph idx="1"/>
          </p:nvPr>
        </p:nvSpPr>
        <p:spPr>
          <a:xfrm>
            <a:off x="2057400" y="2005013"/>
            <a:ext cx="9253538" cy="3567112"/>
          </a:xfrm>
        </p:spPr>
        <p:txBody>
          <a:bodyPr/>
          <a:lstStyle/>
          <a:p>
            <a:pPr eaLnBrk="1">
              <a:lnSpc>
                <a:spcPct val="150000"/>
              </a:lnSpc>
            </a:pPr>
            <a:r>
              <a:rPr lang="en-GB" altLang="en-US" sz="1800" dirty="0"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To overcome the difficulty of working with 4D RADAR data. </a:t>
            </a:r>
          </a:p>
          <a:p>
            <a:pPr eaLnBrk="1">
              <a:lnSpc>
                <a:spcPct val="150000"/>
              </a:lnSpc>
            </a:pPr>
            <a:r>
              <a:rPr lang="en-GB" altLang="en-US" sz="1800" dirty="0"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Successfully implement object detection and tracking. </a:t>
            </a:r>
          </a:p>
          <a:p>
            <a:pPr eaLnBrk="1">
              <a:lnSpc>
                <a:spcPct val="150000"/>
              </a:lnSpc>
            </a:pPr>
            <a:r>
              <a:rPr lang="en-GB" altLang="en-US" sz="1800" dirty="0"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Experiment with variation in model configurations for improved results.</a:t>
            </a:r>
          </a:p>
          <a:p>
            <a:pPr eaLnBrk="1">
              <a:lnSpc>
                <a:spcPct val="150000"/>
              </a:lnSpc>
            </a:pPr>
            <a:r>
              <a:rPr lang="en-GB" altLang="en-US" sz="1800" dirty="0"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To learn and understand 4D RADAR point cloud data structure. </a:t>
            </a:r>
          </a:p>
          <a:p>
            <a:pPr eaLnBrk="1">
              <a:lnSpc>
                <a:spcPct val="150000"/>
              </a:lnSpc>
            </a:pPr>
            <a:r>
              <a:rPr lang="en-GB" altLang="en-US" sz="1800" dirty="0">
                <a:latin typeface="Helvetica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To learn and understand how object detection, tracking, and classification is achieved in 4D RADAR.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08" name="Rectangle 8207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10" name="Rectangle 8209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94" name="Title 1">
            <a:extLst>
              <a:ext uri="{FF2B5EF4-FFF2-40B4-BE49-F238E27FC236}">
                <a16:creationId xmlns:a16="http://schemas.microsoft.com/office/drawing/2014/main" id="{D8B39B96-A82B-780E-3C1D-95FF8A53B4B3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pPr eaLnBrk="1"/>
            <a:r>
              <a:rPr lang="en-GB" altLang="en-US" dirty="0">
                <a:solidFill>
                  <a:schemeClr val="bg1"/>
                </a:solidFill>
                <a:latin typeface="+mn-lt"/>
              </a:rPr>
              <a:t>Aim of Thesis</a:t>
            </a:r>
          </a:p>
        </p:txBody>
      </p:sp>
      <p:grpSp>
        <p:nvGrpSpPr>
          <p:cNvPr id="8212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8213" name="Freeform: Shape 8212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14" name="Freeform: Shape 8213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216" name="Oval 8215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218" name="Oval 8217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220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8221" name="Freeform: Shape 8220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2" name="Freeform: Shape 8221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3" name="Freeform: Shape 8222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4" name="Freeform: Shape 8223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5" name="Freeform: Shape 8224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6" name="Freeform: Shape 8225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7" name="Freeform: Shape 8226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8" name="Freeform: Shape 8227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9" name="Freeform: Shape 8228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0" name="Freeform: Shape 8229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1" name="Freeform: Shape 8230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2" name="Freeform: Shape 8231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3" name="Freeform: Shape 8232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8197" name="Content Placeholder 3">
            <a:extLst>
              <a:ext uri="{FF2B5EF4-FFF2-40B4-BE49-F238E27FC236}">
                <a16:creationId xmlns:a16="http://schemas.microsoft.com/office/drawing/2014/main" id="{8B4E6689-5F0F-63D3-F065-173F5F5D0A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9536923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4" name="Rectangle 7173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70" name="Title 1">
            <a:extLst>
              <a:ext uri="{FF2B5EF4-FFF2-40B4-BE49-F238E27FC236}">
                <a16:creationId xmlns:a16="http://schemas.microsoft.com/office/drawing/2014/main" id="{3C56011C-8F1D-FCAC-D6F8-25F401868DE3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770963" y="827688"/>
            <a:ext cx="3553178" cy="4238118"/>
          </a:xfrm>
        </p:spPr>
        <p:txBody>
          <a:bodyPr>
            <a:normAutofit/>
          </a:bodyPr>
          <a:lstStyle/>
          <a:p>
            <a:pPr algn="r" eaLnBrk="1">
              <a:lnSpc>
                <a:spcPct val="90000"/>
              </a:lnSpc>
            </a:pPr>
            <a:r>
              <a:rPr lang="en-GB" altLang="en-US" dirty="0">
                <a:solidFill>
                  <a:schemeClr val="bg1"/>
                </a:solidFill>
                <a:latin typeface="+mn-lt"/>
              </a:rPr>
              <a:t>Current issues faced in autonomous vehicles </a:t>
            </a:r>
          </a:p>
        </p:txBody>
      </p:sp>
      <p:grpSp>
        <p:nvGrpSpPr>
          <p:cNvPr id="7181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7182" name="Freeform: Shape 7181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3" name="Freeform: Shape 7182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185" name="Oval 7184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187" name="Oval 7186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7189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7190" name="Freeform: Shape 7189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1" name="Freeform: Shape 7190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2" name="Freeform: Shape 7191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3" name="Freeform: Shape 7192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4" name="Freeform: Shape 7193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5" name="Freeform: Shape 7194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6" name="Freeform: Shape 7195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7" name="Freeform: Shape 7196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8" name="Freeform: Shape 7197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9" name="Freeform: Shape 7198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0" name="Freeform: Shape 7199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1" name="Freeform: Shape 7200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2" name="Freeform: Shape 7201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7175" name="Content Placeholder 3">
            <a:extLst>
              <a:ext uri="{FF2B5EF4-FFF2-40B4-BE49-F238E27FC236}">
                <a16:creationId xmlns:a16="http://schemas.microsoft.com/office/drawing/2014/main" id="{D23B7B08-630A-56FB-CF1C-EB598A2F35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3196125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7978630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31" name="Rectangle 9230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18" name="Title 1">
            <a:extLst>
              <a:ext uri="{FF2B5EF4-FFF2-40B4-BE49-F238E27FC236}">
                <a16:creationId xmlns:a16="http://schemas.microsoft.com/office/drawing/2014/main" id="{3B57BB46-8D09-B91C-EF85-B1425813F8CF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 eaLnBrk="1"/>
            <a:r>
              <a:rPr lang="en-GB" altLang="en-US" sz="5200" dirty="0">
                <a:latin typeface="Helvetica" pitchFamily="2" charset="0"/>
              </a:rPr>
              <a:t>Motivation:</a:t>
            </a:r>
          </a:p>
        </p:txBody>
      </p:sp>
      <p:graphicFrame>
        <p:nvGraphicFramePr>
          <p:cNvPr id="9221" name="Content Placeholder 3">
            <a:extLst>
              <a:ext uri="{FF2B5EF4-FFF2-40B4-BE49-F238E27FC236}">
                <a16:creationId xmlns:a16="http://schemas.microsoft.com/office/drawing/2014/main" id="{00B30707-63F3-7B78-4F9E-02CA3F2217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7965943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3A2C6EC-A04E-BEAE-1F93-836F213C72BF}"/>
              </a:ext>
            </a:extLst>
          </p:cNvPr>
          <p:cNvSpPr txBox="1"/>
          <p:nvPr/>
        </p:nvSpPr>
        <p:spPr>
          <a:xfrm>
            <a:off x="3345630" y="557188"/>
            <a:ext cx="549768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500" dirty="0"/>
              <a:t>Motivations</a:t>
            </a: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596F992-698C-48C0-9D89-70DA4CE92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271BC78-B159-7DB7-CDAF-C7388DFAB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110" y="2024024"/>
            <a:ext cx="11139778" cy="25342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7BFF8DC-0AE7-4AD2-9B28-2E5F26D62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0162AD-C6E5-4BF8-A453-76ADB3687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31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AFF37-685D-F290-8CD1-9EBD569AF9E3}"/>
              </a:ext>
            </a:extLst>
          </p:cNvPr>
          <p:cNvSpPr txBox="1"/>
          <p:nvPr/>
        </p:nvSpPr>
        <p:spPr>
          <a:xfrm>
            <a:off x="3345630" y="557188"/>
            <a:ext cx="549768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500" dirty="0"/>
              <a:t>Architecture Used</a:t>
            </a:r>
          </a:p>
        </p:txBody>
      </p:sp>
    </p:spTree>
    <p:extLst>
      <p:ext uri="{BB962C8B-B14F-4D97-AF65-F5344CB8AC3E}">
        <p14:creationId xmlns:p14="http://schemas.microsoft.com/office/powerpoint/2010/main" val="2511986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596F992-698C-48C0-9D89-70DA4CE92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BFF8DC-0AE7-4AD2-9B28-2E5F26D62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0162AD-C6E5-4BF8-A453-76ADB3687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31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AFF37-685D-F290-8CD1-9EBD569AF9E3}"/>
              </a:ext>
            </a:extLst>
          </p:cNvPr>
          <p:cNvSpPr txBox="1"/>
          <p:nvPr/>
        </p:nvSpPr>
        <p:spPr>
          <a:xfrm>
            <a:off x="3156174" y="607848"/>
            <a:ext cx="587965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500" dirty="0"/>
              <a:t>Segmentation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980384-79F5-B928-C1C3-8B56531B5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758" y="2333472"/>
            <a:ext cx="6868484" cy="219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957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596F992-698C-48C0-9D89-70DA4CE92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BFF8DC-0AE7-4AD2-9B28-2E5F26D62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0162AD-C6E5-4BF8-A453-76ADB3687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31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2AFF37-685D-F290-8CD1-9EBD569AF9E3}"/>
              </a:ext>
            </a:extLst>
          </p:cNvPr>
          <p:cNvSpPr txBox="1"/>
          <p:nvPr/>
        </p:nvSpPr>
        <p:spPr>
          <a:xfrm>
            <a:off x="3041036" y="603085"/>
            <a:ext cx="610687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500" dirty="0"/>
              <a:t>Scene Flow Results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004740-80BE-A201-0A6E-64424C98D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443" y="2323946"/>
            <a:ext cx="6716062" cy="221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92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4" name="Rectangle 7173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70" name="Title 1">
            <a:extLst>
              <a:ext uri="{FF2B5EF4-FFF2-40B4-BE49-F238E27FC236}">
                <a16:creationId xmlns:a16="http://schemas.microsoft.com/office/drawing/2014/main" id="{3C56011C-8F1D-FCAC-D6F8-25F401868DE3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>
          <a:xfrm>
            <a:off x="770963" y="827688"/>
            <a:ext cx="3553178" cy="4238118"/>
          </a:xfrm>
        </p:spPr>
        <p:txBody>
          <a:bodyPr>
            <a:normAutofit/>
          </a:bodyPr>
          <a:lstStyle/>
          <a:p>
            <a:pPr algn="r" eaLnBrk="1">
              <a:lnSpc>
                <a:spcPct val="90000"/>
              </a:lnSpc>
            </a:pPr>
            <a:r>
              <a:rPr lang="en-GB" altLang="en-US" dirty="0">
                <a:solidFill>
                  <a:schemeClr val="bg1"/>
                </a:solidFill>
                <a:latin typeface="+mn-lt"/>
              </a:rPr>
              <a:t>Challenges Faced</a:t>
            </a:r>
          </a:p>
        </p:txBody>
      </p:sp>
      <p:grpSp>
        <p:nvGrpSpPr>
          <p:cNvPr id="7181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7182" name="Freeform: Shape 7181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3" name="Freeform: Shape 7182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185" name="Oval 7184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187" name="Oval 7186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7189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7190" name="Freeform: Shape 7189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1" name="Freeform: Shape 7190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2" name="Freeform: Shape 7191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3" name="Freeform: Shape 7192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4" name="Freeform: Shape 7193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5" name="Freeform: Shape 7194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6" name="Freeform: Shape 7195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7" name="Freeform: Shape 7196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8" name="Freeform: Shape 7197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9" name="Freeform: Shape 7198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0" name="Freeform: Shape 7199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1" name="Freeform: Shape 7200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2" name="Freeform: Shape 7201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7175" name="Content Placeholder 3">
            <a:extLst>
              <a:ext uri="{FF2B5EF4-FFF2-40B4-BE49-F238E27FC236}">
                <a16:creationId xmlns:a16="http://schemas.microsoft.com/office/drawing/2014/main" id="{D23B7B08-630A-56FB-CF1C-EB598A2F35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1424156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43829147"/>
      </p:ext>
    </p:extLst>
  </p:cSld>
  <p:clrMapOvr>
    <a:masterClrMapping/>
  </p:clrMapOvr>
  <p:transition spd="slow"/>
</p:sld>
</file>

<file path=ppt/theme/theme1.xml><?xml version="1.0" encoding="utf-8"?>
<a:theme xmlns:a="http://schemas.openxmlformats.org/drawingml/2006/main" name="RegattaVTI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221</Words>
  <Application>Microsoft Office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Arial</vt:lpstr>
      <vt:lpstr>Helvetica</vt:lpstr>
      <vt:lpstr>Walbaum Display</vt:lpstr>
      <vt:lpstr>RegattaVTI</vt:lpstr>
      <vt:lpstr>Object Detection &amp; Tracking in 4D RADAR  for Enhanced Autonomous Vehicle  Perception </vt:lpstr>
      <vt:lpstr>Objectives:</vt:lpstr>
      <vt:lpstr>Aim of Thesis</vt:lpstr>
      <vt:lpstr>Current issues faced in autonomous vehicles </vt:lpstr>
      <vt:lpstr>Motivation:</vt:lpstr>
      <vt:lpstr>PowerPoint Presentation</vt:lpstr>
      <vt:lpstr>PowerPoint Presentation</vt:lpstr>
      <vt:lpstr>PowerPoint Presentation</vt:lpstr>
      <vt:lpstr>Challenges Faced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DETECTION, TRACKING &amp; CLASSIFICATION IN 4D IMAGING RADAR  in partnership with Provizio</dc:title>
  <dc:creator>Nick Timaskovs</dc:creator>
  <cp:lastModifiedBy>K00260158: Nick Timaskovs</cp:lastModifiedBy>
  <cp:revision>44</cp:revision>
  <dcterms:created xsi:type="dcterms:W3CDTF">2023-10-06T17:39:04Z</dcterms:created>
  <dcterms:modified xsi:type="dcterms:W3CDTF">2024-05-13T11:30:56Z</dcterms:modified>
</cp:coreProperties>
</file>

<file path=docProps/thumbnail.jpeg>
</file>